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5"/>
  </p:notesMasterIdLst>
  <p:handoutMasterIdLst>
    <p:handoutMasterId r:id="rId16"/>
  </p:handoutMasterIdLst>
  <p:sldIdLst>
    <p:sldId id="510" r:id="rId2"/>
    <p:sldId id="511" r:id="rId3"/>
    <p:sldId id="497" r:id="rId4"/>
    <p:sldId id="498" r:id="rId5"/>
    <p:sldId id="499" r:id="rId6"/>
    <p:sldId id="500" r:id="rId7"/>
    <p:sldId id="501" r:id="rId8"/>
    <p:sldId id="502" r:id="rId9"/>
    <p:sldId id="503" r:id="rId10"/>
    <p:sldId id="504" r:id="rId11"/>
    <p:sldId id="505" r:id="rId12"/>
    <p:sldId id="506" r:id="rId13"/>
    <p:sldId id="507" r:id="rId14"/>
  </p:sldIdLst>
  <p:sldSz cx="9144000" cy="6858000" type="screen4x3"/>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293" autoAdjust="0"/>
    <p:restoredTop sz="94660"/>
  </p:normalViewPr>
  <p:slideViewPr>
    <p:cSldViewPr snapToGrid="0">
      <p:cViewPr varScale="1">
        <p:scale>
          <a:sx n="102" d="100"/>
          <a:sy n="102" d="100"/>
        </p:scale>
        <p:origin x="1212" y="114"/>
      </p:cViewPr>
      <p:guideLst/>
    </p:cSldViewPr>
  </p:slideViewPr>
  <p:notesTextViewPr>
    <p:cViewPr>
      <p:scale>
        <a:sx n="1" d="1"/>
        <a:sy n="1" d="1"/>
      </p:scale>
      <p:origin x="0" y="0"/>
    </p:cViewPr>
  </p:notesTextViewPr>
  <p:sorterViewPr>
    <p:cViewPr>
      <p:scale>
        <a:sx n="120" d="100"/>
        <a:sy n="120" d="100"/>
      </p:scale>
      <p:origin x="0" y="0"/>
    </p:cViewPr>
  </p:sorterViewPr>
  <p:notesViewPr>
    <p:cSldViewPr snapToGrid="0">
      <p:cViewPr varScale="1">
        <p:scale>
          <a:sx n="74" d="100"/>
          <a:sy n="74" d="100"/>
        </p:scale>
        <p:origin x="3204"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177985A-9ADD-4742-B5D2-BABA5FCE2B20}"/>
              </a:ext>
            </a:extLst>
          </p:cNvPr>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r>
              <a:rPr lang="en-US" sz="1000">
                <a:latin typeface="Arial" panose="020B0604020202020204" pitchFamily="34" charset="0"/>
                <a:cs typeface="Arial" panose="020B0604020202020204" pitchFamily="34" charset="0"/>
              </a:rPr>
              <a:t>Class – The Life Of Christ (260)</a:t>
            </a:r>
          </a:p>
        </p:txBody>
      </p:sp>
      <p:sp>
        <p:nvSpPr>
          <p:cNvPr id="3" name="Date Placeholder 2">
            <a:extLst>
              <a:ext uri="{FF2B5EF4-FFF2-40B4-BE49-F238E27FC236}">
                <a16:creationId xmlns:a16="http://schemas.microsoft.com/office/drawing/2014/main" id="{44A2E815-34A7-4323-AA80-675DECE58486}"/>
              </a:ext>
            </a:extLst>
          </p:cNvPr>
          <p:cNvSpPr>
            <a:spLocks noGrp="1"/>
          </p:cNvSpPr>
          <p:nvPr>
            <p:ph type="dt" sz="quarter" idx="1"/>
          </p:nvPr>
        </p:nvSpPr>
        <p:spPr>
          <a:xfrm>
            <a:off x="4143587" y="0"/>
            <a:ext cx="3169920" cy="481727"/>
          </a:xfrm>
          <a:prstGeom prst="rect">
            <a:avLst/>
          </a:prstGeom>
        </p:spPr>
        <p:txBody>
          <a:bodyPr vert="horz" lIns="96661" tIns="48331" rIns="96661" bIns="48331" rtlCol="0"/>
          <a:lstStyle>
            <a:lvl1pPr algn="r">
              <a:defRPr sz="1300"/>
            </a:lvl1pPr>
          </a:lstStyle>
          <a:p>
            <a:r>
              <a:rPr lang="en-US" sz="1000">
                <a:latin typeface="Arial" panose="020B0604020202020204" pitchFamily="34" charset="0"/>
                <a:cs typeface="Arial" panose="020B0604020202020204" pitchFamily="34" charset="0"/>
              </a:rPr>
              <a:t>5/26/2021 pm</a:t>
            </a:r>
          </a:p>
        </p:txBody>
      </p:sp>
      <p:sp>
        <p:nvSpPr>
          <p:cNvPr id="4" name="Footer Placeholder 3">
            <a:extLst>
              <a:ext uri="{FF2B5EF4-FFF2-40B4-BE49-F238E27FC236}">
                <a16:creationId xmlns:a16="http://schemas.microsoft.com/office/drawing/2014/main" id="{FE3321D3-E67A-45C4-94DA-938CE904A26D}"/>
              </a:ext>
            </a:extLst>
          </p:cNvPr>
          <p:cNvSpPr>
            <a:spLocks noGrp="1"/>
          </p:cNvSpPr>
          <p:nvPr>
            <p:ph type="ftr" sz="quarter" idx="2"/>
          </p:nvPr>
        </p:nvSpPr>
        <p:spPr>
          <a:xfrm>
            <a:off x="0" y="9119474"/>
            <a:ext cx="3169920" cy="481726"/>
          </a:xfrm>
          <a:prstGeom prst="rect">
            <a:avLst/>
          </a:prstGeom>
        </p:spPr>
        <p:txBody>
          <a:bodyPr vert="horz" lIns="96661" tIns="48331" rIns="96661" bIns="48331" rtlCol="0" anchor="b"/>
          <a:lstStyle>
            <a:lvl1pPr algn="l">
              <a:defRPr sz="1300"/>
            </a:lvl1pPr>
          </a:lstStyle>
          <a:p>
            <a:r>
              <a:rPr lang="en-US" sz="1000">
                <a:latin typeface="Arial" panose="020B0604020202020204" pitchFamily="34" charset="0"/>
                <a:cs typeface="Arial" panose="020B0604020202020204" pitchFamily="34" charset="0"/>
              </a:rPr>
              <a:t>Micky Galloway</a:t>
            </a:r>
          </a:p>
        </p:txBody>
      </p:sp>
      <p:sp>
        <p:nvSpPr>
          <p:cNvPr id="5" name="Slide Number Placeholder 4">
            <a:extLst>
              <a:ext uri="{FF2B5EF4-FFF2-40B4-BE49-F238E27FC236}">
                <a16:creationId xmlns:a16="http://schemas.microsoft.com/office/drawing/2014/main" id="{E977A688-993A-475E-B4B7-AC8C76673C1C}"/>
              </a:ext>
            </a:extLst>
          </p:cNvPr>
          <p:cNvSpPr>
            <a:spLocks noGrp="1"/>
          </p:cNvSpPr>
          <p:nvPr>
            <p:ph type="sldNum" sz="quarter" idx="3"/>
          </p:nvPr>
        </p:nvSpPr>
        <p:spPr>
          <a:xfrm>
            <a:off x="4143587" y="9119474"/>
            <a:ext cx="3169920" cy="481726"/>
          </a:xfrm>
          <a:prstGeom prst="rect">
            <a:avLst/>
          </a:prstGeom>
        </p:spPr>
        <p:txBody>
          <a:bodyPr vert="horz" lIns="96661" tIns="48331" rIns="96661" bIns="48331" rtlCol="0" anchor="b"/>
          <a:lstStyle>
            <a:lvl1pPr algn="r">
              <a:defRPr sz="1300"/>
            </a:lvl1pPr>
          </a:lstStyle>
          <a:p>
            <a:fld id="{5C3BF590-4B93-4C8C-9141-30E8030C2F73}" type="slidenum">
              <a:rPr lang="en-US" sz="1000">
                <a:latin typeface="Arial" panose="020B0604020202020204" pitchFamily="34" charset="0"/>
                <a:cs typeface="Arial" panose="020B0604020202020204" pitchFamily="34" charset="0"/>
              </a:rPr>
              <a:t>‹#›</a:t>
            </a:fld>
            <a:endParaRPr lang="en-US" sz="10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52689963"/>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r>
              <a:rPr lang="en-US"/>
              <a:t>Class – The Life Of Christ (260)</a:t>
            </a:r>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r>
              <a:rPr lang="en-US"/>
              <a:t>5/26/2021 pm</a:t>
            </a:r>
          </a:p>
        </p:txBody>
      </p:sp>
      <p:sp>
        <p:nvSpPr>
          <p:cNvPr id="4" name="Slide Image Placeholder 3"/>
          <p:cNvSpPr>
            <a:spLocks noGrp="1" noRot="1" noChangeAspect="1"/>
          </p:cNvSpPr>
          <p:nvPr>
            <p:ph type="sldImg" idx="2"/>
          </p:nvPr>
        </p:nvSpPr>
        <p:spPr>
          <a:xfrm>
            <a:off x="1497013" y="1200150"/>
            <a:ext cx="4321175"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r>
              <a:rPr lang="en-US"/>
              <a:t>Micky Galloway</a:t>
            </a:r>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923514DB-A492-40D0-B001-2CE1BED3C14B}" type="slidenum">
              <a:rPr lang="en-US" smtClean="0"/>
              <a:t>‹#›</a:t>
            </a:fld>
            <a:endParaRPr lang="en-US"/>
          </a:p>
        </p:txBody>
      </p:sp>
    </p:spTree>
    <p:extLst>
      <p:ext uri="{BB962C8B-B14F-4D97-AF65-F5344CB8AC3E}">
        <p14:creationId xmlns:p14="http://schemas.microsoft.com/office/powerpoint/2010/main" val="96223290"/>
      </p:ext>
    </p:extLst>
  </p:cSld>
  <p:clrMap bg1="lt1" tx1="dk1" bg2="lt2" tx2="dk2" accent1="accent1" accent2="accent2" accent3="accent3" accent4="accent4" accent5="accent5" accent6="accent6" hlink="hlink" folHlink="folHlink"/>
  <p:hf/>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483306">
              <a:defRPr/>
            </a:pPr>
            <a:fld id="{9E395396-3E20-41E1-96D8-CC01158FFDB2}" type="slidenum">
              <a:rPr lang="en-US">
                <a:solidFill>
                  <a:prstClr val="black"/>
                </a:solidFill>
                <a:latin typeface="Calibri" panose="020F0502020204030204"/>
              </a:rPr>
              <a:pPr defTabSz="483306">
                <a:defRPr/>
              </a:pPr>
              <a:t>1</a:t>
            </a:fld>
            <a:endParaRPr lang="en-US">
              <a:solidFill>
                <a:prstClr val="black"/>
              </a:solidFill>
              <a:latin typeface="Calibri" panose="020F0502020204030204"/>
            </a:endParaRPr>
          </a:p>
        </p:txBody>
      </p:sp>
      <p:sp>
        <p:nvSpPr>
          <p:cNvPr id="5" name="Date Placeholder 4">
            <a:extLst>
              <a:ext uri="{FF2B5EF4-FFF2-40B4-BE49-F238E27FC236}">
                <a16:creationId xmlns:a16="http://schemas.microsoft.com/office/drawing/2014/main" id="{EE4DE9BE-3773-43BA-93E2-6C70BA909FF5}"/>
              </a:ext>
            </a:extLst>
          </p:cNvPr>
          <p:cNvSpPr>
            <a:spLocks noGrp="1"/>
          </p:cNvSpPr>
          <p:nvPr>
            <p:ph type="dt" idx="1"/>
          </p:nvPr>
        </p:nvSpPr>
        <p:spPr/>
        <p:txBody>
          <a:bodyPr/>
          <a:lstStyle/>
          <a:p>
            <a:r>
              <a:rPr lang="en-US"/>
              <a:t>5/26/2021 pm</a:t>
            </a:r>
          </a:p>
        </p:txBody>
      </p:sp>
      <p:sp>
        <p:nvSpPr>
          <p:cNvPr id="6" name="Footer Placeholder 5">
            <a:extLst>
              <a:ext uri="{FF2B5EF4-FFF2-40B4-BE49-F238E27FC236}">
                <a16:creationId xmlns:a16="http://schemas.microsoft.com/office/drawing/2014/main" id="{0B48741F-047C-427D-A769-3A6B72CF82F8}"/>
              </a:ext>
            </a:extLst>
          </p:cNvPr>
          <p:cNvSpPr>
            <a:spLocks noGrp="1"/>
          </p:cNvSpPr>
          <p:nvPr>
            <p:ph type="ftr" sz="quarter" idx="4"/>
          </p:nvPr>
        </p:nvSpPr>
        <p:spPr/>
        <p:txBody>
          <a:bodyPr/>
          <a:lstStyle/>
          <a:p>
            <a:r>
              <a:rPr lang="en-US"/>
              <a:t>Micky Galloway</a:t>
            </a:r>
          </a:p>
        </p:txBody>
      </p:sp>
      <p:sp>
        <p:nvSpPr>
          <p:cNvPr id="7" name="Header Placeholder 6">
            <a:extLst>
              <a:ext uri="{FF2B5EF4-FFF2-40B4-BE49-F238E27FC236}">
                <a16:creationId xmlns:a16="http://schemas.microsoft.com/office/drawing/2014/main" id="{759AC0FD-1621-4587-A5F1-C9CC23F1A063}"/>
              </a:ext>
            </a:extLst>
          </p:cNvPr>
          <p:cNvSpPr>
            <a:spLocks noGrp="1"/>
          </p:cNvSpPr>
          <p:nvPr>
            <p:ph type="hdr" sz="quarter"/>
          </p:nvPr>
        </p:nvSpPr>
        <p:spPr/>
        <p:txBody>
          <a:bodyPr/>
          <a:lstStyle/>
          <a:p>
            <a:r>
              <a:rPr lang="en-US"/>
              <a:t>Class – The Life Of Christ (260)</a:t>
            </a:r>
          </a:p>
        </p:txBody>
      </p:sp>
    </p:spTree>
    <p:extLst>
      <p:ext uri="{BB962C8B-B14F-4D97-AF65-F5344CB8AC3E}">
        <p14:creationId xmlns:p14="http://schemas.microsoft.com/office/powerpoint/2010/main" val="26960566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436346" y="1397986"/>
            <a:ext cx="6270922" cy="3007447"/>
          </a:xfrm>
        </p:spPr>
        <p:txBody>
          <a:bodyPr anchor="ctr" anchorCtr="0">
            <a:noAutofit/>
          </a:bodyPr>
          <a:lstStyle>
            <a:lvl1pPr algn="ctr">
              <a:defRPr sz="4950" cap="none" baseline="0">
                <a:solidFill>
                  <a:schemeClr val="tx2"/>
                </a:solidFill>
              </a:defRPr>
            </a:lvl1pPr>
          </a:lstStyle>
          <a:p>
            <a:r>
              <a:rPr lang="en-US" noProof="0"/>
              <a:t>Click To Edit Master Title Style</a:t>
            </a:r>
          </a:p>
        </p:txBody>
      </p:sp>
      <p:sp>
        <p:nvSpPr>
          <p:cNvPr id="3" name="Subtitle 2"/>
          <p:cNvSpPr>
            <a:spLocks noGrp="1"/>
          </p:cNvSpPr>
          <p:nvPr>
            <p:ph type="subTitle" idx="1"/>
          </p:nvPr>
        </p:nvSpPr>
        <p:spPr>
          <a:xfrm>
            <a:off x="2009934" y="4475032"/>
            <a:ext cx="5123755" cy="1086237"/>
          </a:xfrm>
        </p:spPr>
        <p:txBody>
          <a:bodyPr>
            <a:normAutofit/>
          </a:bodyPr>
          <a:lstStyle>
            <a:lvl1pPr marL="0" indent="0" algn="ctr">
              <a:lnSpc>
                <a:spcPct val="112000"/>
              </a:lnSpc>
              <a:spcBef>
                <a:spcPts val="0"/>
              </a:spcBef>
              <a:spcAft>
                <a:spcPts val="0"/>
              </a:spcAft>
              <a:buNone/>
              <a:defRPr sz="1725"/>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noProof="0"/>
              <a:t>Click to edit Master subtitle style</a:t>
            </a:r>
          </a:p>
        </p:txBody>
      </p:sp>
      <p:sp>
        <p:nvSpPr>
          <p:cNvPr id="4" name="Date Placeholder 3"/>
          <p:cNvSpPr>
            <a:spLocks noGrp="1"/>
          </p:cNvSpPr>
          <p:nvPr>
            <p:ph type="dt" sz="half" idx="10"/>
          </p:nvPr>
        </p:nvSpPr>
        <p:spPr>
          <a:xfrm>
            <a:off x="564644" y="6453386"/>
            <a:ext cx="1205958" cy="404614"/>
          </a:xfrm>
        </p:spPr>
        <p:txBody>
          <a:bodyPr/>
          <a:lstStyle>
            <a:lvl1pPr>
              <a:defRPr baseline="0">
                <a:solidFill>
                  <a:schemeClr val="tx2"/>
                </a:solidFill>
              </a:defRPr>
            </a:lvl1pPr>
          </a:lstStyle>
          <a:p>
            <a:r>
              <a:rPr lang="en-US" noProof="0"/>
              <a:t>5/26/2021 pm</a:t>
            </a:r>
            <a:endParaRPr lang="en-US" noProof="0" dirty="0"/>
          </a:p>
        </p:txBody>
      </p:sp>
      <p:sp>
        <p:nvSpPr>
          <p:cNvPr id="5" name="Footer Placeholder 4"/>
          <p:cNvSpPr>
            <a:spLocks noGrp="1"/>
          </p:cNvSpPr>
          <p:nvPr>
            <p:ph type="ftr" sz="quarter" idx="11"/>
          </p:nvPr>
        </p:nvSpPr>
        <p:spPr>
          <a:xfrm>
            <a:off x="1938045" y="6453386"/>
            <a:ext cx="5267533" cy="404614"/>
          </a:xfrm>
        </p:spPr>
        <p:txBody>
          <a:bodyPr/>
          <a:lstStyle>
            <a:lvl1pPr algn="ctr">
              <a:defRPr baseline="0">
                <a:solidFill>
                  <a:schemeClr val="tx2"/>
                </a:solidFill>
              </a:defRPr>
            </a:lvl1pPr>
          </a:lstStyle>
          <a:p>
            <a:r>
              <a:rPr lang="en-US" noProof="0"/>
              <a:t>Micky Galloway</a:t>
            </a:r>
            <a:endParaRPr lang="en-US" noProof="0" dirty="0"/>
          </a:p>
        </p:txBody>
      </p:sp>
      <p:sp>
        <p:nvSpPr>
          <p:cNvPr id="6" name="Slide Number Placeholder 5"/>
          <p:cNvSpPr>
            <a:spLocks noGrp="1"/>
          </p:cNvSpPr>
          <p:nvPr>
            <p:ph type="sldNum" sz="quarter" idx="12"/>
          </p:nvPr>
        </p:nvSpPr>
        <p:spPr>
          <a:xfrm>
            <a:off x="7373012" y="6453386"/>
            <a:ext cx="1197219" cy="404614"/>
          </a:xfrm>
        </p:spPr>
        <p:txBody>
          <a:bodyPr/>
          <a:lstStyle>
            <a:lvl1pPr>
              <a:defRPr baseline="0">
                <a:solidFill>
                  <a:schemeClr val="tx2"/>
                </a:solidFill>
              </a:defRPr>
            </a:lvl1pPr>
          </a:lstStyle>
          <a:p>
            <a:fld id="{B38049E5-7B53-4E85-8972-7D6C4BCE5BB9}" type="slidenum">
              <a:rPr lang="en-US" noProof="0" smtClean="0"/>
              <a:t>‹#›</a:t>
            </a:fld>
            <a:endParaRPr lang="en-US" noProof="0" dirty="0"/>
          </a:p>
        </p:txBody>
      </p:sp>
      <p:sp>
        <p:nvSpPr>
          <p:cNvPr id="13" name="L-Shape 12">
            <a:extLst>
              <a:ext uri="{FF2B5EF4-FFF2-40B4-BE49-F238E27FC236}">
                <a16:creationId xmlns:a16="http://schemas.microsoft.com/office/drawing/2014/main" id="{79965FD7-DA9A-4AFB-B8C8-34AC1FEE9F72}"/>
              </a:ext>
            </a:extLst>
          </p:cNvPr>
          <p:cNvSpPr/>
          <p:nvPr userDrawn="1"/>
        </p:nvSpPr>
        <p:spPr>
          <a:xfrm flipV="1">
            <a:off x="665756" y="726892"/>
            <a:ext cx="2079000" cy="4158497"/>
          </a:xfrm>
          <a:prstGeom prst="corner">
            <a:avLst>
              <a:gd name="adj1" fmla="val 7397"/>
              <a:gd name="adj2" fmla="val 7750"/>
            </a:avLst>
          </a:prstGeom>
          <a:solidFill>
            <a:schemeClr val="accent3"/>
          </a:solidFill>
          <a:ln>
            <a:solidFill>
              <a:schemeClr val="accent3"/>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noProof="0" dirty="0"/>
          </a:p>
        </p:txBody>
      </p:sp>
      <p:sp>
        <p:nvSpPr>
          <p:cNvPr id="15" name="L-Shape 14">
            <a:extLst>
              <a:ext uri="{FF2B5EF4-FFF2-40B4-BE49-F238E27FC236}">
                <a16:creationId xmlns:a16="http://schemas.microsoft.com/office/drawing/2014/main" id="{92465177-72B9-4DCF-8F98-0C79F3EE32EC}"/>
              </a:ext>
            </a:extLst>
          </p:cNvPr>
          <p:cNvSpPr/>
          <p:nvPr userDrawn="1"/>
        </p:nvSpPr>
        <p:spPr>
          <a:xfrm rot="10800000" flipV="1">
            <a:off x="6399245" y="1820276"/>
            <a:ext cx="2079000" cy="4158497"/>
          </a:xfrm>
          <a:prstGeom prst="corner">
            <a:avLst>
              <a:gd name="adj1" fmla="val 7397"/>
              <a:gd name="adj2" fmla="val 7750"/>
            </a:avLst>
          </a:prstGeom>
          <a:solidFill>
            <a:schemeClr val="accent3"/>
          </a:solidFill>
          <a:ln>
            <a:solidFill>
              <a:schemeClr val="accent3"/>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noProof="0" dirty="0"/>
          </a:p>
        </p:txBody>
      </p:sp>
      <p:sp>
        <p:nvSpPr>
          <p:cNvPr id="8" name="L-Shape 7">
            <a:extLst>
              <a:ext uri="{FF2B5EF4-FFF2-40B4-BE49-F238E27FC236}">
                <a16:creationId xmlns:a16="http://schemas.microsoft.com/office/drawing/2014/main" id="{B5516E7A-AEB0-4772-8098-8B0F8B5F1126}"/>
              </a:ext>
            </a:extLst>
          </p:cNvPr>
          <p:cNvSpPr/>
          <p:nvPr userDrawn="1"/>
        </p:nvSpPr>
        <p:spPr>
          <a:xfrm flipV="1">
            <a:off x="564645" y="609661"/>
            <a:ext cx="2364232" cy="4408489"/>
          </a:xfrm>
          <a:prstGeom prst="corner">
            <a:avLst>
              <a:gd name="adj1" fmla="val 6149"/>
              <a:gd name="adj2" fmla="val 6814"/>
            </a:avLst>
          </a:prstGeom>
          <a:solidFill>
            <a:schemeClr val="tx2"/>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noProof="0" dirty="0"/>
          </a:p>
        </p:txBody>
      </p:sp>
      <p:sp>
        <p:nvSpPr>
          <p:cNvPr id="12" name="L-Shape 11">
            <a:extLst>
              <a:ext uri="{FF2B5EF4-FFF2-40B4-BE49-F238E27FC236}">
                <a16:creationId xmlns:a16="http://schemas.microsoft.com/office/drawing/2014/main" id="{E864F603-D3F0-4241-9005-3F6C3BD62BEF}"/>
              </a:ext>
            </a:extLst>
          </p:cNvPr>
          <p:cNvSpPr/>
          <p:nvPr userDrawn="1"/>
        </p:nvSpPr>
        <p:spPr>
          <a:xfrm flipH="1">
            <a:off x="6214740" y="1685657"/>
            <a:ext cx="2364232" cy="4408489"/>
          </a:xfrm>
          <a:prstGeom prst="corner">
            <a:avLst>
              <a:gd name="adj1" fmla="val 6773"/>
              <a:gd name="adj2" fmla="val 6814"/>
            </a:avLst>
          </a:prstGeom>
          <a:solidFill>
            <a:schemeClr val="tx2"/>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noProof="0" dirty="0"/>
          </a:p>
        </p:txBody>
      </p:sp>
    </p:spTree>
    <p:extLst>
      <p:ext uri="{BB962C8B-B14F-4D97-AF65-F5344CB8AC3E}">
        <p14:creationId xmlns:p14="http://schemas.microsoft.com/office/powerpoint/2010/main" val="1759997908"/>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28700" y="685800"/>
            <a:ext cx="7200900" cy="1485900"/>
          </a:xfrm>
        </p:spPr>
        <p:txBody>
          <a:bodyPr>
            <a:normAutofit/>
          </a:bodyPr>
          <a:lstStyle>
            <a:lvl1pPr>
              <a:defRPr sz="3600">
                <a:solidFill>
                  <a:schemeClr val="tx2"/>
                </a:solidFill>
              </a:defRPr>
            </a:lvl1pPr>
          </a:lstStyle>
          <a:p>
            <a:r>
              <a:rPr lang="en-US" noProof="0"/>
              <a:t>Click To Edit Master Title Style</a:t>
            </a:r>
          </a:p>
        </p:txBody>
      </p:sp>
      <p:sp>
        <p:nvSpPr>
          <p:cNvPr id="3" name="Text Placeholder 2"/>
          <p:cNvSpPr>
            <a:spLocks noGrp="1"/>
          </p:cNvSpPr>
          <p:nvPr>
            <p:ph type="body" idx="1"/>
          </p:nvPr>
        </p:nvSpPr>
        <p:spPr>
          <a:xfrm>
            <a:off x="1028700" y="2340864"/>
            <a:ext cx="3332988" cy="823912"/>
          </a:xfrm>
        </p:spPr>
        <p:txBody>
          <a:bodyPr anchor="b">
            <a:noAutofit/>
          </a:bodyPr>
          <a:lstStyle>
            <a:lvl1pPr marL="0" indent="0">
              <a:lnSpc>
                <a:spcPct val="84000"/>
              </a:lnSpc>
              <a:spcBef>
                <a:spcPts val="0"/>
              </a:spcBef>
              <a:spcAft>
                <a:spcPts val="0"/>
              </a:spcAft>
              <a:buNone/>
              <a:defRPr sz="2250" b="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noProof="0"/>
              <a:t>Click to edit Master text styles</a:t>
            </a:r>
          </a:p>
        </p:txBody>
      </p:sp>
      <p:sp>
        <p:nvSpPr>
          <p:cNvPr id="4" name="Content Placeholder 3"/>
          <p:cNvSpPr>
            <a:spLocks noGrp="1"/>
          </p:cNvSpPr>
          <p:nvPr>
            <p:ph sz="half" idx="2"/>
          </p:nvPr>
        </p:nvSpPr>
        <p:spPr>
          <a:xfrm>
            <a:off x="1028700" y="3305216"/>
            <a:ext cx="3332988"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4"/>
          <p:cNvSpPr>
            <a:spLocks noGrp="1"/>
          </p:cNvSpPr>
          <p:nvPr>
            <p:ph type="body" sz="quarter" idx="3"/>
          </p:nvPr>
        </p:nvSpPr>
        <p:spPr>
          <a:xfrm>
            <a:off x="4893761" y="2340864"/>
            <a:ext cx="3332988" cy="823912"/>
          </a:xfrm>
        </p:spPr>
        <p:txBody>
          <a:bodyPr anchor="b">
            <a:noAutofit/>
          </a:bodyPr>
          <a:lstStyle>
            <a:lvl1pPr marL="0" indent="0">
              <a:lnSpc>
                <a:spcPct val="84000"/>
              </a:lnSpc>
              <a:spcBef>
                <a:spcPts val="0"/>
              </a:spcBef>
              <a:spcAft>
                <a:spcPts val="0"/>
              </a:spcAft>
              <a:buNone/>
              <a:defRPr sz="2250" b="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noProof="0"/>
              <a:t>Click to edit Master text styles</a:t>
            </a:r>
          </a:p>
        </p:txBody>
      </p:sp>
      <p:sp>
        <p:nvSpPr>
          <p:cNvPr id="6" name="Content Placeholder 5"/>
          <p:cNvSpPr>
            <a:spLocks noGrp="1"/>
          </p:cNvSpPr>
          <p:nvPr>
            <p:ph sz="quarter" idx="4"/>
          </p:nvPr>
        </p:nvSpPr>
        <p:spPr>
          <a:xfrm>
            <a:off x="4893761" y="3305216"/>
            <a:ext cx="3332988"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Date Placeholder 6"/>
          <p:cNvSpPr>
            <a:spLocks noGrp="1"/>
          </p:cNvSpPr>
          <p:nvPr>
            <p:ph type="dt" sz="half" idx="10"/>
          </p:nvPr>
        </p:nvSpPr>
        <p:spPr/>
        <p:txBody>
          <a:bodyPr/>
          <a:lstStyle/>
          <a:p>
            <a:r>
              <a:rPr lang="en-US" noProof="0"/>
              <a:t>5/26/2021 pm</a:t>
            </a:r>
            <a:endParaRPr lang="en-US" noProof="0" dirty="0"/>
          </a:p>
        </p:txBody>
      </p:sp>
      <p:sp>
        <p:nvSpPr>
          <p:cNvPr id="8" name="Footer Placeholder 7"/>
          <p:cNvSpPr>
            <a:spLocks noGrp="1"/>
          </p:cNvSpPr>
          <p:nvPr>
            <p:ph type="ftr" sz="quarter" idx="11"/>
          </p:nvPr>
        </p:nvSpPr>
        <p:spPr/>
        <p:txBody>
          <a:bodyPr/>
          <a:lstStyle/>
          <a:p>
            <a:r>
              <a:rPr lang="en-US" noProof="0"/>
              <a:t>Micky Galloway</a:t>
            </a:r>
            <a:endParaRPr lang="en-US" noProof="0" dirty="0"/>
          </a:p>
        </p:txBody>
      </p:sp>
      <p:sp>
        <p:nvSpPr>
          <p:cNvPr id="9" name="Slide Number Placeholder 8"/>
          <p:cNvSpPr>
            <a:spLocks noGrp="1"/>
          </p:cNvSpPr>
          <p:nvPr>
            <p:ph type="sldNum" sz="quarter" idx="12"/>
          </p:nvPr>
        </p:nvSpPr>
        <p:spPr/>
        <p:txBody>
          <a:bodyPr/>
          <a:lstStyle/>
          <a:p>
            <a:fld id="{B38049E5-7B53-4E85-8972-7D6C4BCE5BB9}" type="slidenum">
              <a:rPr lang="en-US" noProof="0" smtClean="0"/>
              <a:t>‹#›</a:t>
            </a:fld>
            <a:endParaRPr lang="en-US" noProof="0" dirty="0"/>
          </a:p>
        </p:txBody>
      </p:sp>
      <p:sp>
        <p:nvSpPr>
          <p:cNvPr id="11" name="L-Shape 10">
            <a:extLst>
              <a:ext uri="{FF2B5EF4-FFF2-40B4-BE49-F238E27FC236}">
                <a16:creationId xmlns:a16="http://schemas.microsoft.com/office/drawing/2014/main" id="{91236E78-C797-4C31-BA0C-DB193BAF6D2D}"/>
              </a:ext>
            </a:extLst>
          </p:cNvPr>
          <p:cNvSpPr/>
          <p:nvPr userDrawn="1"/>
        </p:nvSpPr>
        <p:spPr>
          <a:xfrm rot="10800000" flipV="1">
            <a:off x="6293741" y="1873025"/>
            <a:ext cx="2079000" cy="4158497"/>
          </a:xfrm>
          <a:prstGeom prst="corner">
            <a:avLst>
              <a:gd name="adj1" fmla="val 7397"/>
              <a:gd name="adj2" fmla="val 7750"/>
            </a:avLst>
          </a:prstGeom>
          <a:solidFill>
            <a:schemeClr val="accent3"/>
          </a:solidFill>
          <a:ln>
            <a:solidFill>
              <a:schemeClr val="accent3"/>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noProof="0" dirty="0"/>
          </a:p>
        </p:txBody>
      </p:sp>
      <p:sp>
        <p:nvSpPr>
          <p:cNvPr id="10" name="L-Shape 9">
            <a:extLst>
              <a:ext uri="{FF2B5EF4-FFF2-40B4-BE49-F238E27FC236}">
                <a16:creationId xmlns:a16="http://schemas.microsoft.com/office/drawing/2014/main" id="{BFA658F0-F295-40A9-8BA8-1F6CBDFBBE09}"/>
              </a:ext>
            </a:extLst>
          </p:cNvPr>
          <p:cNvSpPr/>
          <p:nvPr userDrawn="1"/>
        </p:nvSpPr>
        <p:spPr>
          <a:xfrm flipH="1">
            <a:off x="6114726" y="1752329"/>
            <a:ext cx="2364232" cy="4408489"/>
          </a:xfrm>
          <a:prstGeom prst="corner">
            <a:avLst>
              <a:gd name="adj1" fmla="val 7085"/>
              <a:gd name="adj2" fmla="val 7750"/>
            </a:avLst>
          </a:prstGeom>
          <a:solidFill>
            <a:schemeClr val="tx2"/>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noProof="0" dirty="0"/>
          </a:p>
        </p:txBody>
      </p:sp>
    </p:spTree>
    <p:extLst>
      <p:ext uri="{BB962C8B-B14F-4D97-AF65-F5344CB8AC3E}">
        <p14:creationId xmlns:p14="http://schemas.microsoft.com/office/powerpoint/2010/main" val="36970527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3600"/>
            </a:lvl1pPr>
          </a:lstStyle>
          <a:p>
            <a:r>
              <a:rPr lang="en-US" noProof="0"/>
              <a:t>Click To Edit Master Title Style</a:t>
            </a:r>
          </a:p>
        </p:txBody>
      </p:sp>
      <p:sp>
        <p:nvSpPr>
          <p:cNvPr id="3" name="Date Placeholder 2"/>
          <p:cNvSpPr>
            <a:spLocks noGrp="1"/>
          </p:cNvSpPr>
          <p:nvPr>
            <p:ph type="dt" sz="half" idx="10"/>
          </p:nvPr>
        </p:nvSpPr>
        <p:spPr/>
        <p:txBody>
          <a:bodyPr/>
          <a:lstStyle/>
          <a:p>
            <a:r>
              <a:rPr lang="en-US" noProof="0"/>
              <a:t>5/26/2021 pm</a:t>
            </a:r>
            <a:endParaRPr lang="en-US" noProof="0" dirty="0"/>
          </a:p>
        </p:txBody>
      </p:sp>
      <p:sp>
        <p:nvSpPr>
          <p:cNvPr id="4" name="Footer Placeholder 3"/>
          <p:cNvSpPr>
            <a:spLocks noGrp="1"/>
          </p:cNvSpPr>
          <p:nvPr>
            <p:ph type="ftr" sz="quarter" idx="11"/>
          </p:nvPr>
        </p:nvSpPr>
        <p:spPr/>
        <p:txBody>
          <a:bodyPr/>
          <a:lstStyle/>
          <a:p>
            <a:r>
              <a:rPr lang="en-US" noProof="0"/>
              <a:t>Micky Galloway</a:t>
            </a:r>
            <a:endParaRPr lang="en-US" noProof="0" dirty="0"/>
          </a:p>
        </p:txBody>
      </p:sp>
      <p:sp>
        <p:nvSpPr>
          <p:cNvPr id="5" name="Slide Number Placeholder 4"/>
          <p:cNvSpPr>
            <a:spLocks noGrp="1"/>
          </p:cNvSpPr>
          <p:nvPr>
            <p:ph type="sldNum" sz="quarter" idx="12"/>
          </p:nvPr>
        </p:nvSpPr>
        <p:spPr/>
        <p:txBody>
          <a:bodyPr/>
          <a:lstStyle/>
          <a:p>
            <a:fld id="{B38049E5-7B53-4E85-8972-7D6C4BCE5BB9}" type="slidenum">
              <a:rPr lang="en-US" noProof="0" smtClean="0"/>
              <a:t>‹#›</a:t>
            </a:fld>
            <a:endParaRPr lang="en-US" noProof="0" dirty="0"/>
          </a:p>
        </p:txBody>
      </p:sp>
    </p:spTree>
    <p:extLst>
      <p:ext uri="{BB962C8B-B14F-4D97-AF65-F5344CB8AC3E}">
        <p14:creationId xmlns:p14="http://schemas.microsoft.com/office/powerpoint/2010/main" val="16125907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3600"/>
            </a:lvl1pPr>
          </a:lstStyle>
          <a:p>
            <a:r>
              <a:rPr lang="en-US" noProof="0"/>
              <a:t>Click To Edit Master Title Style</a:t>
            </a:r>
          </a:p>
        </p:txBody>
      </p:sp>
      <p:sp>
        <p:nvSpPr>
          <p:cNvPr id="3" name="Date Placeholder 2"/>
          <p:cNvSpPr>
            <a:spLocks noGrp="1"/>
          </p:cNvSpPr>
          <p:nvPr>
            <p:ph type="dt" sz="half" idx="10"/>
          </p:nvPr>
        </p:nvSpPr>
        <p:spPr/>
        <p:txBody>
          <a:bodyPr/>
          <a:lstStyle/>
          <a:p>
            <a:r>
              <a:rPr lang="en-US" noProof="0"/>
              <a:t>5/26/2021 pm</a:t>
            </a:r>
            <a:endParaRPr lang="en-US" noProof="0" dirty="0"/>
          </a:p>
        </p:txBody>
      </p:sp>
      <p:sp>
        <p:nvSpPr>
          <p:cNvPr id="4" name="Footer Placeholder 3"/>
          <p:cNvSpPr>
            <a:spLocks noGrp="1"/>
          </p:cNvSpPr>
          <p:nvPr>
            <p:ph type="ftr" sz="quarter" idx="11"/>
          </p:nvPr>
        </p:nvSpPr>
        <p:spPr/>
        <p:txBody>
          <a:bodyPr/>
          <a:lstStyle/>
          <a:p>
            <a:r>
              <a:rPr lang="en-US" noProof="0"/>
              <a:t>Micky Galloway</a:t>
            </a:r>
            <a:endParaRPr lang="en-US" noProof="0" dirty="0"/>
          </a:p>
        </p:txBody>
      </p:sp>
      <p:sp>
        <p:nvSpPr>
          <p:cNvPr id="5" name="Slide Number Placeholder 4"/>
          <p:cNvSpPr>
            <a:spLocks noGrp="1"/>
          </p:cNvSpPr>
          <p:nvPr>
            <p:ph type="sldNum" sz="quarter" idx="12"/>
          </p:nvPr>
        </p:nvSpPr>
        <p:spPr/>
        <p:txBody>
          <a:bodyPr/>
          <a:lstStyle/>
          <a:p>
            <a:fld id="{B38049E5-7B53-4E85-8972-7D6C4BCE5BB9}" type="slidenum">
              <a:rPr lang="en-US" noProof="0" smtClean="0"/>
              <a:t>‹#›</a:t>
            </a:fld>
            <a:endParaRPr lang="en-US" noProof="0" dirty="0"/>
          </a:p>
        </p:txBody>
      </p:sp>
      <p:sp>
        <p:nvSpPr>
          <p:cNvPr id="7" name="Text Placeholder 6">
            <a:extLst>
              <a:ext uri="{FF2B5EF4-FFF2-40B4-BE49-F238E27FC236}">
                <a16:creationId xmlns:a16="http://schemas.microsoft.com/office/drawing/2014/main" id="{CAFD1631-6749-4027-9415-B72D163BBD58}"/>
              </a:ext>
            </a:extLst>
          </p:cNvPr>
          <p:cNvSpPr>
            <a:spLocks noGrp="1"/>
          </p:cNvSpPr>
          <p:nvPr>
            <p:ph type="body" sz="quarter" idx="13"/>
          </p:nvPr>
        </p:nvSpPr>
        <p:spPr>
          <a:xfrm>
            <a:off x="1170355" y="2297695"/>
            <a:ext cx="6803294" cy="2767600"/>
          </a:xfrm>
        </p:spPr>
        <p:txBody>
          <a:bodyPr anchor="ctr"/>
          <a:lstStyle>
            <a:lvl1pPr marL="0" indent="0" algn="ctr">
              <a:buNone/>
              <a:defRPr sz="4500"/>
            </a:lvl1pPr>
          </a:lstStyle>
          <a:p>
            <a:pPr lvl="0"/>
            <a:r>
              <a:rPr lang="en-US" noProof="0"/>
              <a:t>Click to edit Master text styles</a:t>
            </a:r>
          </a:p>
        </p:txBody>
      </p:sp>
    </p:spTree>
    <p:extLst>
      <p:ext uri="{BB962C8B-B14F-4D97-AF65-F5344CB8AC3E}">
        <p14:creationId xmlns:p14="http://schemas.microsoft.com/office/powerpoint/2010/main" val="12956461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noProof="0"/>
              <a:t>5/26/2021 pm</a:t>
            </a:r>
            <a:endParaRPr lang="en-US" noProof="0" dirty="0"/>
          </a:p>
        </p:txBody>
      </p:sp>
      <p:sp>
        <p:nvSpPr>
          <p:cNvPr id="3" name="Footer Placeholder 2"/>
          <p:cNvSpPr>
            <a:spLocks noGrp="1"/>
          </p:cNvSpPr>
          <p:nvPr>
            <p:ph type="ftr" sz="quarter" idx="11"/>
          </p:nvPr>
        </p:nvSpPr>
        <p:spPr/>
        <p:txBody>
          <a:bodyPr/>
          <a:lstStyle/>
          <a:p>
            <a:r>
              <a:rPr lang="en-US" noProof="0"/>
              <a:t>Micky Galloway</a:t>
            </a:r>
            <a:endParaRPr lang="en-US" noProof="0" dirty="0"/>
          </a:p>
        </p:txBody>
      </p:sp>
      <p:sp>
        <p:nvSpPr>
          <p:cNvPr id="4" name="Slide Number Placeholder 3"/>
          <p:cNvSpPr>
            <a:spLocks noGrp="1"/>
          </p:cNvSpPr>
          <p:nvPr>
            <p:ph type="sldNum" sz="quarter" idx="12"/>
          </p:nvPr>
        </p:nvSpPr>
        <p:spPr/>
        <p:txBody>
          <a:bodyPr/>
          <a:lstStyle/>
          <a:p>
            <a:fld id="{B38049E5-7B53-4E85-8972-7D6C4BCE5BB9}" type="slidenum">
              <a:rPr lang="en-US" noProof="0" smtClean="0"/>
              <a:t>‹#›</a:t>
            </a:fld>
            <a:endParaRPr lang="en-US" noProof="0" dirty="0"/>
          </a:p>
        </p:txBody>
      </p:sp>
    </p:spTree>
    <p:extLst>
      <p:ext uri="{BB962C8B-B14F-4D97-AF65-F5344CB8AC3E}">
        <p14:creationId xmlns:p14="http://schemas.microsoft.com/office/powerpoint/2010/main" val="967068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Second Option">
    <p:bg bwMode="grayWhite">
      <p:bgPr>
        <a:gradFill flip="none" rotWithShape="1">
          <a:gsLst>
            <a:gs pos="0">
              <a:schemeClr val="tx2">
                <a:lumMod val="50000"/>
              </a:schemeClr>
            </a:gs>
            <a:gs pos="34000">
              <a:schemeClr val="tx2"/>
            </a:gs>
            <a:gs pos="66000">
              <a:schemeClr val="tx2">
                <a:lumMod val="75000"/>
              </a:schemeClr>
            </a:gs>
            <a:gs pos="97000">
              <a:schemeClr val="tx2">
                <a:lumMod val="50000"/>
              </a:schemeClr>
            </a:gs>
          </a:gsLst>
          <a:lin ang="2700000" scaled="1"/>
          <a:tileRect/>
        </a:gradFill>
        <a:effectLst/>
      </p:bgPr>
    </p:bg>
    <p:spTree>
      <p:nvGrpSpPr>
        <p:cNvPr id="1" name=""/>
        <p:cNvGrpSpPr/>
        <p:nvPr/>
      </p:nvGrpSpPr>
      <p:grpSpPr>
        <a:xfrm>
          <a:off x="0" y="0"/>
          <a:ext cx="0" cy="0"/>
          <a:chOff x="0" y="0"/>
          <a:chExt cx="0" cy="0"/>
        </a:xfrm>
      </p:grpSpPr>
      <p:sp>
        <p:nvSpPr>
          <p:cNvPr id="10" name="L-Shape 9">
            <a:extLst>
              <a:ext uri="{FF2B5EF4-FFF2-40B4-BE49-F238E27FC236}">
                <a16:creationId xmlns:a16="http://schemas.microsoft.com/office/drawing/2014/main" id="{13412040-642F-40C5-8AB5-C0E8D41B481B}"/>
              </a:ext>
            </a:extLst>
          </p:cNvPr>
          <p:cNvSpPr/>
          <p:nvPr userDrawn="1"/>
        </p:nvSpPr>
        <p:spPr>
          <a:xfrm flipV="1">
            <a:off x="652568" y="709300"/>
            <a:ext cx="2079000" cy="2772000"/>
          </a:xfrm>
          <a:prstGeom prst="corner">
            <a:avLst>
              <a:gd name="adj1" fmla="val 7397"/>
              <a:gd name="adj2" fmla="val 7750"/>
            </a:avLst>
          </a:prstGeom>
          <a:solidFill>
            <a:schemeClr val="bg2"/>
          </a:solidFill>
          <a:ln>
            <a:solidFill>
              <a:schemeClr val="bg2"/>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noProof="0" dirty="0"/>
          </a:p>
        </p:txBody>
      </p:sp>
      <p:sp>
        <p:nvSpPr>
          <p:cNvPr id="9" name="Rectangle 8" title="Side bar">
            <a:extLst>
              <a:ext uri="{FF2B5EF4-FFF2-40B4-BE49-F238E27FC236}">
                <a16:creationId xmlns:a16="http://schemas.microsoft.com/office/drawing/2014/main" id="{BADD331D-DA8D-4D47-A2BB-F4875FDB16A4}"/>
              </a:ext>
            </a:extLst>
          </p:cNvPr>
          <p:cNvSpPr/>
          <p:nvPr userDrawn="1"/>
        </p:nvSpPr>
        <p:spPr>
          <a:xfrm rot="5400000">
            <a:off x="4267179" y="1981175"/>
            <a:ext cx="609651" cy="9144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hasCustomPrompt="1"/>
          </p:nvPr>
        </p:nvSpPr>
        <p:spPr>
          <a:xfrm>
            <a:off x="1048485" y="1151805"/>
            <a:ext cx="7128364" cy="3007447"/>
          </a:xfrm>
        </p:spPr>
        <p:txBody>
          <a:bodyPr anchor="ctr" anchorCtr="0">
            <a:noAutofit/>
          </a:bodyPr>
          <a:lstStyle>
            <a:lvl1pPr algn="ctr">
              <a:defRPr sz="4950" cap="none" baseline="0">
                <a:solidFill>
                  <a:schemeClr val="bg1"/>
                </a:solidFill>
              </a:defRPr>
            </a:lvl1pPr>
          </a:lstStyle>
          <a:p>
            <a:r>
              <a:rPr lang="en-US" noProof="0"/>
              <a:t>Click To Edit Master Title Style</a:t>
            </a:r>
          </a:p>
        </p:txBody>
      </p:sp>
      <p:sp>
        <p:nvSpPr>
          <p:cNvPr id="3" name="Subtitle 2"/>
          <p:cNvSpPr>
            <a:spLocks noGrp="1"/>
          </p:cNvSpPr>
          <p:nvPr>
            <p:ph type="subTitle" idx="1"/>
          </p:nvPr>
        </p:nvSpPr>
        <p:spPr>
          <a:xfrm>
            <a:off x="1048485" y="4897062"/>
            <a:ext cx="7128364" cy="1086237"/>
          </a:xfrm>
        </p:spPr>
        <p:txBody>
          <a:bodyPr>
            <a:normAutofit/>
          </a:bodyPr>
          <a:lstStyle>
            <a:lvl1pPr marL="0" indent="0" algn="ctr">
              <a:lnSpc>
                <a:spcPct val="112000"/>
              </a:lnSpc>
              <a:spcBef>
                <a:spcPts val="0"/>
              </a:spcBef>
              <a:spcAft>
                <a:spcPts val="0"/>
              </a:spcAft>
              <a:buNone/>
              <a:defRPr sz="1725">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noProof="0"/>
              <a:t>Click to edit Master subtitle style</a:t>
            </a:r>
          </a:p>
        </p:txBody>
      </p:sp>
      <p:sp>
        <p:nvSpPr>
          <p:cNvPr id="4" name="Date Placeholder 3"/>
          <p:cNvSpPr>
            <a:spLocks noGrp="1"/>
          </p:cNvSpPr>
          <p:nvPr>
            <p:ph type="dt" sz="half" idx="10"/>
          </p:nvPr>
        </p:nvSpPr>
        <p:spPr>
          <a:xfrm>
            <a:off x="564644" y="6453386"/>
            <a:ext cx="1205958" cy="404614"/>
          </a:xfrm>
        </p:spPr>
        <p:txBody>
          <a:bodyPr/>
          <a:lstStyle>
            <a:lvl1pPr>
              <a:defRPr baseline="0">
                <a:solidFill>
                  <a:schemeClr val="bg1"/>
                </a:solidFill>
              </a:defRPr>
            </a:lvl1pPr>
          </a:lstStyle>
          <a:p>
            <a:r>
              <a:rPr lang="en-US" noProof="0"/>
              <a:t>5/26/2021 pm</a:t>
            </a:r>
            <a:endParaRPr lang="en-US" noProof="0" dirty="0"/>
          </a:p>
        </p:txBody>
      </p:sp>
      <p:sp>
        <p:nvSpPr>
          <p:cNvPr id="5" name="Footer Placeholder 4"/>
          <p:cNvSpPr>
            <a:spLocks noGrp="1"/>
          </p:cNvSpPr>
          <p:nvPr>
            <p:ph type="ftr" sz="quarter" idx="11"/>
          </p:nvPr>
        </p:nvSpPr>
        <p:spPr>
          <a:xfrm>
            <a:off x="1938045" y="6453386"/>
            <a:ext cx="5267533" cy="404614"/>
          </a:xfrm>
        </p:spPr>
        <p:txBody>
          <a:bodyPr/>
          <a:lstStyle>
            <a:lvl1pPr algn="ctr">
              <a:defRPr baseline="0">
                <a:solidFill>
                  <a:schemeClr val="bg1"/>
                </a:solidFill>
              </a:defRPr>
            </a:lvl1pPr>
          </a:lstStyle>
          <a:p>
            <a:r>
              <a:rPr lang="en-US" noProof="0"/>
              <a:t>Micky Galloway</a:t>
            </a:r>
            <a:endParaRPr lang="en-US" noProof="0" dirty="0"/>
          </a:p>
        </p:txBody>
      </p:sp>
      <p:sp>
        <p:nvSpPr>
          <p:cNvPr id="6" name="Slide Number Placeholder 5"/>
          <p:cNvSpPr>
            <a:spLocks noGrp="1"/>
          </p:cNvSpPr>
          <p:nvPr>
            <p:ph type="sldNum" sz="quarter" idx="12"/>
          </p:nvPr>
        </p:nvSpPr>
        <p:spPr>
          <a:xfrm>
            <a:off x="7373012" y="6453386"/>
            <a:ext cx="1197219" cy="404614"/>
          </a:xfrm>
        </p:spPr>
        <p:txBody>
          <a:bodyPr/>
          <a:lstStyle>
            <a:lvl1pPr>
              <a:defRPr baseline="0">
                <a:solidFill>
                  <a:schemeClr val="bg1"/>
                </a:solidFill>
              </a:defRPr>
            </a:lvl1pPr>
          </a:lstStyle>
          <a:p>
            <a:fld id="{B38049E5-7B53-4E85-8972-7D6C4BCE5BB9}" type="slidenum">
              <a:rPr lang="en-US" noProof="0" smtClean="0"/>
              <a:pPr/>
              <a:t>‹#›</a:t>
            </a:fld>
            <a:endParaRPr lang="en-US" noProof="0" dirty="0"/>
          </a:p>
        </p:txBody>
      </p:sp>
      <p:sp>
        <p:nvSpPr>
          <p:cNvPr id="11" name="L-Shape 10">
            <a:extLst>
              <a:ext uri="{FF2B5EF4-FFF2-40B4-BE49-F238E27FC236}">
                <a16:creationId xmlns:a16="http://schemas.microsoft.com/office/drawing/2014/main" id="{68D376A1-CC76-4C90-B2CF-F89EA13E7942}"/>
              </a:ext>
            </a:extLst>
          </p:cNvPr>
          <p:cNvSpPr/>
          <p:nvPr userDrawn="1"/>
        </p:nvSpPr>
        <p:spPr>
          <a:xfrm rot="10800000" flipV="1">
            <a:off x="6412433" y="1820273"/>
            <a:ext cx="2079000" cy="2772000"/>
          </a:xfrm>
          <a:prstGeom prst="corner">
            <a:avLst>
              <a:gd name="adj1" fmla="val 7397"/>
              <a:gd name="adj2" fmla="val 7750"/>
            </a:avLst>
          </a:prstGeom>
          <a:solidFill>
            <a:schemeClr val="bg2"/>
          </a:solidFill>
          <a:ln>
            <a:solidFill>
              <a:schemeClr val="bg2"/>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noProof="0" dirty="0"/>
          </a:p>
        </p:txBody>
      </p:sp>
      <p:sp>
        <p:nvSpPr>
          <p:cNvPr id="8" name="L-Shape 7">
            <a:extLst>
              <a:ext uri="{FF2B5EF4-FFF2-40B4-BE49-F238E27FC236}">
                <a16:creationId xmlns:a16="http://schemas.microsoft.com/office/drawing/2014/main" id="{B5516E7A-AEB0-4772-8098-8B0F8B5F1126}"/>
              </a:ext>
            </a:extLst>
          </p:cNvPr>
          <p:cNvSpPr/>
          <p:nvPr userDrawn="1"/>
        </p:nvSpPr>
        <p:spPr>
          <a:xfrm flipV="1">
            <a:off x="564645" y="609652"/>
            <a:ext cx="2364232" cy="3007448"/>
          </a:xfrm>
          <a:prstGeom prst="corner">
            <a:avLst>
              <a:gd name="adj1" fmla="val 6089"/>
              <a:gd name="adj2" fmla="val 6769"/>
            </a:avLst>
          </a:prstGeom>
          <a:solidFill>
            <a:schemeClr val="accent3"/>
          </a:solidFill>
          <a:ln>
            <a:solidFill>
              <a:schemeClr val="accent3"/>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noProof="0" dirty="0"/>
          </a:p>
        </p:txBody>
      </p:sp>
      <p:sp>
        <p:nvSpPr>
          <p:cNvPr id="12" name="L-Shape 11">
            <a:extLst>
              <a:ext uri="{FF2B5EF4-FFF2-40B4-BE49-F238E27FC236}">
                <a16:creationId xmlns:a16="http://schemas.microsoft.com/office/drawing/2014/main" id="{E864F603-D3F0-4241-9005-3F6C3BD62BEF}"/>
              </a:ext>
            </a:extLst>
          </p:cNvPr>
          <p:cNvSpPr/>
          <p:nvPr userDrawn="1"/>
        </p:nvSpPr>
        <p:spPr>
          <a:xfrm flipH="1">
            <a:off x="6214740" y="1685653"/>
            <a:ext cx="2364232" cy="3007448"/>
          </a:xfrm>
          <a:prstGeom prst="corner">
            <a:avLst>
              <a:gd name="adj1" fmla="val 6089"/>
              <a:gd name="adj2" fmla="val 6442"/>
            </a:avLst>
          </a:prstGeom>
          <a:solidFill>
            <a:schemeClr val="accent3"/>
          </a:solidFill>
          <a:ln>
            <a:solidFill>
              <a:schemeClr val="accent3"/>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noProof="0" dirty="0"/>
          </a:p>
        </p:txBody>
      </p:sp>
    </p:spTree>
    <p:extLst>
      <p:ext uri="{BB962C8B-B14F-4D97-AF65-F5344CB8AC3E}">
        <p14:creationId xmlns:p14="http://schemas.microsoft.com/office/powerpoint/2010/main" val="1431656753"/>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28700" y="685800"/>
            <a:ext cx="7200900" cy="720213"/>
          </a:xfrm>
        </p:spPr>
        <p:txBody>
          <a:bodyPr>
            <a:noAutofit/>
          </a:bodyPr>
          <a:lstStyle>
            <a:lvl1pPr>
              <a:defRPr sz="3600"/>
            </a:lvl1pPr>
          </a:lstStyle>
          <a:p>
            <a:r>
              <a:rPr lang="en-US" noProof="0"/>
              <a:t>Click To Edit Master Title Style</a:t>
            </a:r>
          </a:p>
        </p:txBody>
      </p:sp>
      <p:sp>
        <p:nvSpPr>
          <p:cNvPr id="3" name="Content Placeholder 2"/>
          <p:cNvSpPr>
            <a:spLocks noGrp="1"/>
          </p:cNvSpPr>
          <p:nvPr>
            <p:ph idx="1"/>
          </p:nvPr>
        </p:nvSpPr>
        <p:spPr>
          <a:xfrm>
            <a:off x="1028700" y="1484677"/>
            <a:ext cx="7200900" cy="4382729"/>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Date Placeholder 3"/>
          <p:cNvSpPr>
            <a:spLocks noGrp="1"/>
          </p:cNvSpPr>
          <p:nvPr>
            <p:ph type="dt" sz="half" idx="10"/>
          </p:nvPr>
        </p:nvSpPr>
        <p:spPr/>
        <p:txBody>
          <a:bodyPr/>
          <a:lstStyle/>
          <a:p>
            <a:r>
              <a:rPr lang="en-US" noProof="0"/>
              <a:t>5/26/2021 pm</a:t>
            </a:r>
            <a:endParaRPr lang="en-US" noProof="0" dirty="0"/>
          </a:p>
        </p:txBody>
      </p:sp>
      <p:sp>
        <p:nvSpPr>
          <p:cNvPr id="5" name="Footer Placeholder 4"/>
          <p:cNvSpPr>
            <a:spLocks noGrp="1"/>
          </p:cNvSpPr>
          <p:nvPr>
            <p:ph type="ftr" sz="quarter" idx="11"/>
          </p:nvPr>
        </p:nvSpPr>
        <p:spPr/>
        <p:txBody>
          <a:bodyPr/>
          <a:lstStyle/>
          <a:p>
            <a:r>
              <a:rPr lang="en-US" noProof="0"/>
              <a:t>Micky Galloway</a:t>
            </a:r>
            <a:endParaRPr lang="en-US" noProof="0" dirty="0"/>
          </a:p>
        </p:txBody>
      </p:sp>
      <p:sp>
        <p:nvSpPr>
          <p:cNvPr id="6" name="Slide Number Placeholder 5"/>
          <p:cNvSpPr>
            <a:spLocks noGrp="1"/>
          </p:cNvSpPr>
          <p:nvPr>
            <p:ph type="sldNum" sz="quarter" idx="12"/>
          </p:nvPr>
        </p:nvSpPr>
        <p:spPr/>
        <p:txBody>
          <a:bodyPr/>
          <a:lstStyle/>
          <a:p>
            <a:fld id="{B38049E5-7B53-4E85-8972-7D6C4BCE5BB9}" type="slidenum">
              <a:rPr lang="en-US" noProof="0" smtClean="0"/>
              <a:t>‹#›</a:t>
            </a:fld>
            <a:endParaRPr lang="en-US" noProof="0" dirty="0"/>
          </a:p>
        </p:txBody>
      </p:sp>
      <p:cxnSp>
        <p:nvCxnSpPr>
          <p:cNvPr id="7" name="Straight Connector 6">
            <a:extLst>
              <a:ext uri="{FF2B5EF4-FFF2-40B4-BE49-F238E27FC236}">
                <a16:creationId xmlns:a16="http://schemas.microsoft.com/office/drawing/2014/main" id="{CBEFB83C-E1EC-41AC-BFF6-9D094E2D43C6}"/>
              </a:ext>
            </a:extLst>
          </p:cNvPr>
          <p:cNvCxnSpPr/>
          <p:nvPr userDrawn="1"/>
        </p:nvCxnSpPr>
        <p:spPr>
          <a:xfrm>
            <a:off x="1098756" y="1445344"/>
            <a:ext cx="7101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543709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and Picture">
    <p:bg bwMode="ltGray">
      <p:bgPr>
        <a:solidFill>
          <a:schemeClr val="bg2"/>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20A2BD38-4A6C-44EB-900D-A3E3AE37854F}"/>
              </a:ext>
            </a:extLst>
          </p:cNvPr>
          <p:cNvSpPr/>
          <p:nvPr userDrawn="1"/>
        </p:nvSpPr>
        <p:spPr>
          <a:xfrm>
            <a:off x="4936292" y="404614"/>
            <a:ext cx="3893382" cy="6048772"/>
          </a:xfrm>
          <a:prstGeom prst="rect">
            <a:avLst/>
          </a:prstGeom>
          <a:gradFill flip="none" rotWithShape="1">
            <a:gsLst>
              <a:gs pos="0">
                <a:schemeClr val="tx2">
                  <a:lumMod val="50000"/>
                </a:schemeClr>
              </a:gs>
              <a:gs pos="36000">
                <a:schemeClr val="tx2"/>
              </a:gs>
              <a:gs pos="69000">
                <a:schemeClr val="tx2">
                  <a:lumMod val="75000"/>
                </a:schemeClr>
              </a:gs>
              <a:gs pos="97000">
                <a:schemeClr val="tx2">
                  <a:lumMod val="50000"/>
                </a:schemeClr>
              </a:gs>
            </a:gsLst>
            <a:lin ang="2700000" scaled="1"/>
            <a:tileRect/>
          </a:gradFill>
          <a:ln>
            <a:noFill/>
          </a:ln>
          <a:effectLst>
            <a:outerShdw blurRad="63500" sx="102000" sy="102000" algn="ctr" rotWithShape="0">
              <a:prstClr val="black">
                <a:alpha val="2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noProof="0" dirty="0"/>
          </a:p>
        </p:txBody>
      </p:sp>
      <p:sp>
        <p:nvSpPr>
          <p:cNvPr id="27" name="Oval 26">
            <a:extLst>
              <a:ext uri="{FF2B5EF4-FFF2-40B4-BE49-F238E27FC236}">
                <a16:creationId xmlns:a16="http://schemas.microsoft.com/office/drawing/2014/main" id="{C222C1B9-FA56-4CEA-AD98-25A595D942F8}"/>
              </a:ext>
            </a:extLst>
          </p:cNvPr>
          <p:cNvSpPr/>
          <p:nvPr userDrawn="1"/>
        </p:nvSpPr>
        <p:spPr bwMode="white">
          <a:xfrm>
            <a:off x="5280149" y="564425"/>
            <a:ext cx="3267000" cy="4464000"/>
          </a:xfrm>
          <a:prstGeom prst="ellipse">
            <a:avLst/>
          </a:prstGeom>
          <a:noFill/>
          <a:ln w="123825">
            <a:solidFill>
              <a:schemeClr val="accent3"/>
            </a:solidFill>
          </a:ln>
          <a:effectLst>
            <a:outerShdw blurRad="63500" sx="102000" sy="102000" algn="ctr"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noProof="0" dirty="0"/>
          </a:p>
        </p:txBody>
      </p:sp>
      <p:sp>
        <p:nvSpPr>
          <p:cNvPr id="8" name="Rectangle 7" title="Background Shape"/>
          <p:cNvSpPr/>
          <p:nvPr/>
        </p:nvSpPr>
        <p:spPr>
          <a:xfrm>
            <a:off x="0" y="376"/>
            <a:ext cx="4572000" cy="685762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hasCustomPrompt="1"/>
          </p:nvPr>
        </p:nvSpPr>
        <p:spPr bwMode="white">
          <a:xfrm>
            <a:off x="439685" y="400665"/>
            <a:ext cx="3643845" cy="1428136"/>
          </a:xfrm>
        </p:spPr>
        <p:txBody>
          <a:bodyPr anchor="ctr" anchorCtr="0">
            <a:noAutofit/>
          </a:bodyPr>
          <a:lstStyle>
            <a:lvl1pPr algn="ctr">
              <a:lnSpc>
                <a:spcPct val="84000"/>
              </a:lnSpc>
              <a:defRPr sz="3600" baseline="0">
                <a:solidFill>
                  <a:schemeClr val="bg1"/>
                </a:solidFill>
              </a:defRPr>
            </a:lvl1pPr>
          </a:lstStyle>
          <a:p>
            <a:r>
              <a:rPr lang="en-US" noProof="0"/>
              <a:t>Click To Edit Master Title Style</a:t>
            </a:r>
          </a:p>
        </p:txBody>
      </p:sp>
      <p:sp>
        <p:nvSpPr>
          <p:cNvPr id="4" name="Text Placeholder 3"/>
          <p:cNvSpPr>
            <a:spLocks noGrp="1"/>
          </p:cNvSpPr>
          <p:nvPr>
            <p:ph type="body" sz="half" idx="2"/>
          </p:nvPr>
        </p:nvSpPr>
        <p:spPr>
          <a:xfrm>
            <a:off x="439685" y="2113935"/>
            <a:ext cx="3643845" cy="4247186"/>
          </a:xfrm>
        </p:spPr>
        <p:txBody>
          <a:bodyPr/>
          <a:lstStyle>
            <a:lvl1pPr marL="214313" indent="-214313">
              <a:lnSpc>
                <a:spcPct val="100000"/>
              </a:lnSpc>
              <a:spcBef>
                <a:spcPts val="0"/>
              </a:spcBef>
              <a:spcAft>
                <a:spcPts val="75"/>
              </a:spcAft>
              <a:buFont typeface="Arial" panose="020B0604020202020204" pitchFamily="34" charset="0"/>
              <a:buChar char="•"/>
              <a:defRPr sz="1350">
                <a:solidFill>
                  <a:schemeClr val="bg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noProof="0"/>
              <a:t>Click to edit Master text styles</a:t>
            </a:r>
          </a:p>
        </p:txBody>
      </p:sp>
      <p:sp>
        <p:nvSpPr>
          <p:cNvPr id="5" name="Date Placeholder 4"/>
          <p:cNvSpPr>
            <a:spLocks noGrp="1"/>
          </p:cNvSpPr>
          <p:nvPr>
            <p:ph type="dt" sz="half" idx="10"/>
          </p:nvPr>
        </p:nvSpPr>
        <p:spPr>
          <a:xfrm>
            <a:off x="439684" y="6443554"/>
            <a:ext cx="993242" cy="404614"/>
          </a:xfrm>
        </p:spPr>
        <p:txBody>
          <a:bodyPr/>
          <a:lstStyle>
            <a:lvl1pPr>
              <a:defRPr>
                <a:solidFill>
                  <a:schemeClr val="bg1"/>
                </a:solidFill>
              </a:defRPr>
            </a:lvl1pPr>
          </a:lstStyle>
          <a:p>
            <a:r>
              <a:rPr lang="en-US" noProof="0"/>
              <a:t>5/26/2021 pm</a:t>
            </a:r>
            <a:endParaRPr lang="en-US" noProof="0" dirty="0"/>
          </a:p>
        </p:txBody>
      </p:sp>
      <p:sp>
        <p:nvSpPr>
          <p:cNvPr id="6" name="Footer Placeholder 5"/>
          <p:cNvSpPr>
            <a:spLocks noGrp="1"/>
          </p:cNvSpPr>
          <p:nvPr>
            <p:ph type="ftr" sz="quarter" idx="11"/>
          </p:nvPr>
        </p:nvSpPr>
        <p:spPr>
          <a:xfrm>
            <a:off x="2119037" y="6453386"/>
            <a:ext cx="1964497" cy="404614"/>
          </a:xfrm>
        </p:spPr>
        <p:txBody>
          <a:bodyPr/>
          <a:lstStyle>
            <a:lvl1pPr>
              <a:defRPr>
                <a:solidFill>
                  <a:schemeClr val="bg1"/>
                </a:solidFill>
              </a:defRPr>
            </a:lvl1pPr>
          </a:lstStyle>
          <a:p>
            <a:r>
              <a:rPr lang="en-US" noProof="0"/>
              <a:t>Micky Galloway</a:t>
            </a:r>
            <a:endParaRPr lang="en-US" noProof="0" dirty="0"/>
          </a:p>
        </p:txBody>
      </p:sp>
      <p:sp>
        <p:nvSpPr>
          <p:cNvPr id="7" name="Slide Number Placeholder 6"/>
          <p:cNvSpPr>
            <a:spLocks noGrp="1"/>
          </p:cNvSpPr>
          <p:nvPr>
            <p:ph type="sldNum" sz="quarter" idx="12"/>
          </p:nvPr>
        </p:nvSpPr>
        <p:spPr>
          <a:xfrm>
            <a:off x="7640954" y="6453386"/>
            <a:ext cx="1197219" cy="404614"/>
          </a:xfrm>
        </p:spPr>
        <p:txBody>
          <a:bodyPr/>
          <a:lstStyle>
            <a:lvl1pPr>
              <a:defRPr>
                <a:solidFill>
                  <a:schemeClr val="tx2"/>
                </a:solidFill>
              </a:defRPr>
            </a:lvl1pPr>
          </a:lstStyle>
          <a:p>
            <a:fld id="{B38049E5-7B53-4E85-8972-7D6C4BCE5BB9}" type="slidenum">
              <a:rPr lang="en-US" noProof="0" smtClean="0"/>
              <a:t>‹#›</a:t>
            </a:fld>
            <a:endParaRPr lang="en-US" noProof="0" dirty="0"/>
          </a:p>
        </p:txBody>
      </p:sp>
      <p:sp>
        <p:nvSpPr>
          <p:cNvPr id="9" name="Rectangle 8" title="Divider Bar"/>
          <p:cNvSpPr/>
          <p:nvPr/>
        </p:nvSpPr>
        <p:spPr>
          <a:xfrm>
            <a:off x="4518000" y="0"/>
            <a:ext cx="108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Picture Placeholder 12">
            <a:extLst>
              <a:ext uri="{FF2B5EF4-FFF2-40B4-BE49-F238E27FC236}">
                <a16:creationId xmlns:a16="http://schemas.microsoft.com/office/drawing/2014/main" id="{9786B981-6A78-425B-97A2-BA24E40DB7AD}"/>
              </a:ext>
            </a:extLst>
          </p:cNvPr>
          <p:cNvSpPr>
            <a:spLocks noGrp="1"/>
          </p:cNvSpPr>
          <p:nvPr>
            <p:ph type="pic" sz="quarter" idx="13"/>
          </p:nvPr>
        </p:nvSpPr>
        <p:spPr>
          <a:xfrm>
            <a:off x="5359321" y="670570"/>
            <a:ext cx="3113484" cy="4248000"/>
          </a:xfrm>
          <a:prstGeom prst="ellipse">
            <a:avLst/>
          </a:prstGeom>
          <a:ln w="38100">
            <a:solidFill>
              <a:schemeClr val="bg2"/>
            </a:solidFill>
          </a:ln>
          <a:effectLst>
            <a:innerShdw blurRad="114300">
              <a:prstClr val="black"/>
            </a:innerShdw>
          </a:effectLst>
        </p:spPr>
        <p:txBody>
          <a:bodyPr anchor="ctr" anchorCtr="0"/>
          <a:lstStyle>
            <a:lvl1pPr>
              <a:defRPr>
                <a:solidFill>
                  <a:schemeClr val="bg1"/>
                </a:solidFill>
              </a:defRPr>
            </a:lvl1pPr>
          </a:lstStyle>
          <a:p>
            <a:r>
              <a:rPr lang="en-US" noProof="0"/>
              <a:t>Click icon to add picture</a:t>
            </a:r>
            <a:endParaRPr lang="en-US" noProof="0" dirty="0"/>
          </a:p>
        </p:txBody>
      </p:sp>
      <p:sp>
        <p:nvSpPr>
          <p:cNvPr id="17" name="Content Placeholder 15">
            <a:extLst>
              <a:ext uri="{FF2B5EF4-FFF2-40B4-BE49-F238E27FC236}">
                <a16:creationId xmlns:a16="http://schemas.microsoft.com/office/drawing/2014/main" id="{A21C7D74-31FD-4638-819B-6F7351A1770B}"/>
              </a:ext>
            </a:extLst>
          </p:cNvPr>
          <p:cNvSpPr>
            <a:spLocks noGrp="1"/>
          </p:cNvSpPr>
          <p:nvPr>
            <p:ph sz="quarter" idx="15"/>
          </p:nvPr>
        </p:nvSpPr>
        <p:spPr>
          <a:xfrm>
            <a:off x="5060473" y="5188236"/>
            <a:ext cx="3643844" cy="1126906"/>
          </a:xfrm>
          <a:solidFill>
            <a:schemeClr val="bg2"/>
          </a:solidFill>
          <a:ln>
            <a:noFill/>
          </a:ln>
          <a:effectLst>
            <a:innerShdw blurRad="114300">
              <a:prstClr val="black"/>
            </a:innerShdw>
          </a:effectLst>
        </p:spPr>
        <p:txBody>
          <a:bodyPr anchor="ctr" anchorCtr="0"/>
          <a:lstStyle>
            <a:lvl1pPr marL="0" indent="0" algn="ctr">
              <a:buNone/>
              <a:defRPr sz="1350">
                <a:solidFill>
                  <a:schemeClr val="tx2">
                    <a:lumMod val="50000"/>
                  </a:schemeClr>
                </a:solidFill>
              </a:defRPr>
            </a:lvl1pPr>
            <a:lvl2pPr marL="397764" indent="0" algn="ctr">
              <a:buNone/>
              <a:defRPr sz="1350">
                <a:solidFill>
                  <a:schemeClr val="tx2">
                    <a:lumMod val="50000"/>
                  </a:schemeClr>
                </a:solidFill>
              </a:defRPr>
            </a:lvl2pPr>
            <a:lvl3pPr marL="740664" indent="0" algn="ctr">
              <a:buNone/>
              <a:defRPr sz="1200">
                <a:solidFill>
                  <a:schemeClr val="tx2">
                    <a:lumMod val="50000"/>
                  </a:schemeClr>
                </a:solidFill>
              </a:defRPr>
            </a:lvl3pPr>
            <a:lvl4pPr marL="1083564" indent="0" algn="ctr">
              <a:buNone/>
              <a:defRPr sz="1200">
                <a:solidFill>
                  <a:schemeClr val="tx2">
                    <a:lumMod val="50000"/>
                  </a:schemeClr>
                </a:solidFill>
              </a:defRPr>
            </a:lvl4pPr>
            <a:lvl5pPr marL="1426464" indent="0" algn="ctr">
              <a:buNone/>
              <a:defRPr sz="1050">
                <a:solidFill>
                  <a:schemeClr val="tx2">
                    <a:lumMod val="50000"/>
                  </a:schemeClr>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1" name="L-Shape 20">
            <a:extLst>
              <a:ext uri="{FF2B5EF4-FFF2-40B4-BE49-F238E27FC236}">
                <a16:creationId xmlns:a16="http://schemas.microsoft.com/office/drawing/2014/main" id="{CB430D22-8AAF-444F-A6CE-7C02859083DF}"/>
              </a:ext>
            </a:extLst>
          </p:cNvPr>
          <p:cNvSpPr>
            <a:spLocks noChangeAspect="1"/>
          </p:cNvSpPr>
          <p:nvPr userDrawn="1"/>
        </p:nvSpPr>
        <p:spPr>
          <a:xfrm flipV="1">
            <a:off x="387700" y="335058"/>
            <a:ext cx="302401" cy="395617"/>
          </a:xfrm>
          <a:prstGeom prst="corner">
            <a:avLst>
              <a:gd name="adj1" fmla="val 4470"/>
              <a:gd name="adj2" fmla="val 4823"/>
            </a:avLst>
          </a:prstGeom>
          <a:solidFill>
            <a:schemeClr val="bg2"/>
          </a:solidFill>
          <a:ln w="12700">
            <a:solidFill>
              <a:schemeClr val="bg2"/>
            </a:solidFill>
          </a:ln>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noProof="0" dirty="0"/>
          </a:p>
        </p:txBody>
      </p:sp>
      <p:sp>
        <p:nvSpPr>
          <p:cNvPr id="23" name="L-Shape 22">
            <a:extLst>
              <a:ext uri="{FF2B5EF4-FFF2-40B4-BE49-F238E27FC236}">
                <a16:creationId xmlns:a16="http://schemas.microsoft.com/office/drawing/2014/main" id="{0D8BA010-8544-4718-9EA3-B0248C963FD4}"/>
              </a:ext>
            </a:extLst>
          </p:cNvPr>
          <p:cNvSpPr>
            <a:spLocks noChangeAspect="1"/>
          </p:cNvSpPr>
          <p:nvPr userDrawn="1"/>
        </p:nvSpPr>
        <p:spPr>
          <a:xfrm flipH="1" flipV="1">
            <a:off x="3814288" y="330300"/>
            <a:ext cx="308197" cy="403201"/>
          </a:xfrm>
          <a:prstGeom prst="corner">
            <a:avLst>
              <a:gd name="adj1" fmla="val 4470"/>
              <a:gd name="adj2" fmla="val 4823"/>
            </a:avLst>
          </a:prstGeom>
          <a:solidFill>
            <a:schemeClr val="bg2"/>
          </a:solidFill>
          <a:ln w="12700">
            <a:solidFill>
              <a:schemeClr val="bg2"/>
            </a:solidFill>
          </a:ln>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noProof="0" dirty="0"/>
          </a:p>
        </p:txBody>
      </p:sp>
      <p:sp>
        <p:nvSpPr>
          <p:cNvPr id="24" name="L-Shape 23">
            <a:extLst>
              <a:ext uri="{FF2B5EF4-FFF2-40B4-BE49-F238E27FC236}">
                <a16:creationId xmlns:a16="http://schemas.microsoft.com/office/drawing/2014/main" id="{C0FFB550-21A6-456B-BA1A-EF145674866C}"/>
              </a:ext>
            </a:extLst>
          </p:cNvPr>
          <p:cNvSpPr>
            <a:spLocks noChangeAspect="1"/>
          </p:cNvSpPr>
          <p:nvPr userDrawn="1"/>
        </p:nvSpPr>
        <p:spPr>
          <a:xfrm>
            <a:off x="392117" y="1476936"/>
            <a:ext cx="302401" cy="395617"/>
          </a:xfrm>
          <a:prstGeom prst="corner">
            <a:avLst>
              <a:gd name="adj1" fmla="val 4470"/>
              <a:gd name="adj2" fmla="val 4823"/>
            </a:avLst>
          </a:prstGeom>
          <a:solidFill>
            <a:schemeClr val="bg2"/>
          </a:solidFill>
          <a:ln w="12700">
            <a:solidFill>
              <a:schemeClr val="bg2"/>
            </a:solidFill>
          </a:ln>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noProof="0" dirty="0"/>
          </a:p>
        </p:txBody>
      </p:sp>
      <p:sp>
        <p:nvSpPr>
          <p:cNvPr id="25" name="L-Shape 24">
            <a:extLst>
              <a:ext uri="{FF2B5EF4-FFF2-40B4-BE49-F238E27FC236}">
                <a16:creationId xmlns:a16="http://schemas.microsoft.com/office/drawing/2014/main" id="{70EF88E9-8CAC-422B-A9A6-D9FD1F17DAE2}"/>
              </a:ext>
            </a:extLst>
          </p:cNvPr>
          <p:cNvSpPr>
            <a:spLocks noChangeAspect="1"/>
          </p:cNvSpPr>
          <p:nvPr userDrawn="1"/>
        </p:nvSpPr>
        <p:spPr>
          <a:xfrm flipH="1">
            <a:off x="3811331" y="1482010"/>
            <a:ext cx="308197" cy="403201"/>
          </a:xfrm>
          <a:prstGeom prst="corner">
            <a:avLst>
              <a:gd name="adj1" fmla="val 4470"/>
              <a:gd name="adj2" fmla="val 4823"/>
            </a:avLst>
          </a:prstGeom>
          <a:solidFill>
            <a:schemeClr val="bg2"/>
          </a:solidFill>
          <a:ln w="12700">
            <a:solidFill>
              <a:schemeClr val="bg2"/>
            </a:solidFill>
          </a:ln>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noProof="0" dirty="0"/>
          </a:p>
        </p:txBody>
      </p:sp>
    </p:spTree>
    <p:extLst>
      <p:ext uri="{BB962C8B-B14F-4D97-AF65-F5344CB8AC3E}">
        <p14:creationId xmlns:p14="http://schemas.microsoft.com/office/powerpoint/2010/main" val="9186482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bg bwMode="ltGray">
      <p:bgPr>
        <a:solidFill>
          <a:schemeClr val="bg2"/>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20A2BD38-4A6C-44EB-900D-A3E3AE37854F}"/>
              </a:ext>
            </a:extLst>
          </p:cNvPr>
          <p:cNvSpPr/>
          <p:nvPr userDrawn="1"/>
        </p:nvSpPr>
        <p:spPr>
          <a:xfrm>
            <a:off x="4936292" y="404614"/>
            <a:ext cx="3893382" cy="6048772"/>
          </a:xfrm>
          <a:prstGeom prst="rect">
            <a:avLst/>
          </a:prstGeom>
          <a:gradFill flip="none" rotWithShape="1">
            <a:gsLst>
              <a:gs pos="0">
                <a:schemeClr val="tx2">
                  <a:lumMod val="50000"/>
                </a:schemeClr>
              </a:gs>
              <a:gs pos="36000">
                <a:schemeClr val="tx2"/>
              </a:gs>
              <a:gs pos="69000">
                <a:schemeClr val="tx2">
                  <a:lumMod val="75000"/>
                </a:schemeClr>
              </a:gs>
              <a:gs pos="97000">
                <a:schemeClr val="tx2">
                  <a:lumMod val="50000"/>
                </a:schemeClr>
              </a:gs>
            </a:gsLst>
            <a:lin ang="2700000" scaled="1"/>
            <a:tileRect/>
          </a:gradFill>
          <a:ln>
            <a:noFill/>
          </a:ln>
          <a:effectLst>
            <a:outerShdw blurRad="63500" sx="102000" sy="102000" algn="ctr" rotWithShape="0">
              <a:prstClr val="black">
                <a:alpha val="2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noProof="0" dirty="0"/>
          </a:p>
        </p:txBody>
      </p:sp>
      <p:sp>
        <p:nvSpPr>
          <p:cNvPr id="8" name="Rectangle 7" title="Background Shape"/>
          <p:cNvSpPr/>
          <p:nvPr/>
        </p:nvSpPr>
        <p:spPr>
          <a:xfrm>
            <a:off x="0" y="376"/>
            <a:ext cx="4572000" cy="685762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hasCustomPrompt="1"/>
          </p:nvPr>
        </p:nvSpPr>
        <p:spPr bwMode="white">
          <a:xfrm>
            <a:off x="439685" y="400665"/>
            <a:ext cx="3643845" cy="1428136"/>
          </a:xfrm>
        </p:spPr>
        <p:txBody>
          <a:bodyPr anchor="ctr" anchorCtr="0">
            <a:noAutofit/>
          </a:bodyPr>
          <a:lstStyle>
            <a:lvl1pPr algn="ctr">
              <a:lnSpc>
                <a:spcPct val="84000"/>
              </a:lnSpc>
              <a:defRPr sz="3600" baseline="0">
                <a:solidFill>
                  <a:schemeClr val="bg1"/>
                </a:solidFill>
              </a:defRPr>
            </a:lvl1pPr>
          </a:lstStyle>
          <a:p>
            <a:r>
              <a:rPr lang="en-US" noProof="0"/>
              <a:t>Click To Edit Master Title Style</a:t>
            </a:r>
          </a:p>
        </p:txBody>
      </p:sp>
      <p:sp>
        <p:nvSpPr>
          <p:cNvPr id="4" name="Text Placeholder 3"/>
          <p:cNvSpPr>
            <a:spLocks noGrp="1"/>
          </p:cNvSpPr>
          <p:nvPr>
            <p:ph type="body" sz="half" idx="2"/>
          </p:nvPr>
        </p:nvSpPr>
        <p:spPr>
          <a:xfrm>
            <a:off x="439685" y="2113935"/>
            <a:ext cx="3643845" cy="4247186"/>
          </a:xfrm>
        </p:spPr>
        <p:txBody>
          <a:bodyPr/>
          <a:lstStyle>
            <a:lvl1pPr marL="214313" indent="-214313">
              <a:lnSpc>
                <a:spcPct val="100000"/>
              </a:lnSpc>
              <a:spcBef>
                <a:spcPts val="0"/>
              </a:spcBef>
              <a:spcAft>
                <a:spcPts val="75"/>
              </a:spcAft>
              <a:buFont typeface="Arial" panose="020B0604020202020204" pitchFamily="34" charset="0"/>
              <a:buChar char="•"/>
              <a:defRPr sz="1350">
                <a:solidFill>
                  <a:schemeClr val="bg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noProof="0"/>
              <a:t>Click to edit Master text styles</a:t>
            </a:r>
          </a:p>
        </p:txBody>
      </p:sp>
      <p:sp>
        <p:nvSpPr>
          <p:cNvPr id="5" name="Date Placeholder 4"/>
          <p:cNvSpPr>
            <a:spLocks noGrp="1"/>
          </p:cNvSpPr>
          <p:nvPr>
            <p:ph type="dt" sz="half" idx="10"/>
          </p:nvPr>
        </p:nvSpPr>
        <p:spPr>
          <a:xfrm>
            <a:off x="439684" y="6443554"/>
            <a:ext cx="993242" cy="404614"/>
          </a:xfrm>
        </p:spPr>
        <p:txBody>
          <a:bodyPr/>
          <a:lstStyle>
            <a:lvl1pPr>
              <a:defRPr>
                <a:solidFill>
                  <a:schemeClr val="bg1"/>
                </a:solidFill>
              </a:defRPr>
            </a:lvl1pPr>
          </a:lstStyle>
          <a:p>
            <a:r>
              <a:rPr lang="en-US" noProof="0"/>
              <a:t>5/26/2021 pm</a:t>
            </a:r>
            <a:endParaRPr lang="en-US" noProof="0" dirty="0"/>
          </a:p>
        </p:txBody>
      </p:sp>
      <p:sp>
        <p:nvSpPr>
          <p:cNvPr id="6" name="Footer Placeholder 5"/>
          <p:cNvSpPr>
            <a:spLocks noGrp="1"/>
          </p:cNvSpPr>
          <p:nvPr>
            <p:ph type="ftr" sz="quarter" idx="11"/>
          </p:nvPr>
        </p:nvSpPr>
        <p:spPr>
          <a:xfrm>
            <a:off x="2119037" y="6453386"/>
            <a:ext cx="1964497" cy="404614"/>
          </a:xfrm>
        </p:spPr>
        <p:txBody>
          <a:bodyPr/>
          <a:lstStyle>
            <a:lvl1pPr>
              <a:defRPr>
                <a:solidFill>
                  <a:schemeClr val="bg1"/>
                </a:solidFill>
              </a:defRPr>
            </a:lvl1pPr>
          </a:lstStyle>
          <a:p>
            <a:r>
              <a:rPr lang="en-US" noProof="0"/>
              <a:t>Micky Galloway</a:t>
            </a:r>
            <a:endParaRPr lang="en-US" noProof="0" dirty="0"/>
          </a:p>
        </p:txBody>
      </p:sp>
      <p:sp>
        <p:nvSpPr>
          <p:cNvPr id="7" name="Slide Number Placeholder 6"/>
          <p:cNvSpPr>
            <a:spLocks noGrp="1"/>
          </p:cNvSpPr>
          <p:nvPr>
            <p:ph type="sldNum" sz="quarter" idx="12"/>
          </p:nvPr>
        </p:nvSpPr>
        <p:spPr>
          <a:xfrm>
            <a:off x="7640954" y="6453386"/>
            <a:ext cx="1197219" cy="404614"/>
          </a:xfrm>
        </p:spPr>
        <p:txBody>
          <a:bodyPr/>
          <a:lstStyle>
            <a:lvl1pPr>
              <a:defRPr>
                <a:solidFill>
                  <a:schemeClr val="tx2"/>
                </a:solidFill>
              </a:defRPr>
            </a:lvl1pPr>
          </a:lstStyle>
          <a:p>
            <a:fld id="{B38049E5-7B53-4E85-8972-7D6C4BCE5BB9}" type="slidenum">
              <a:rPr lang="en-US" noProof="0" smtClean="0"/>
              <a:t>‹#›</a:t>
            </a:fld>
            <a:endParaRPr lang="en-US" noProof="0" dirty="0"/>
          </a:p>
        </p:txBody>
      </p:sp>
      <p:sp>
        <p:nvSpPr>
          <p:cNvPr id="9" name="Rectangle 8" title="Divider Bar"/>
          <p:cNvSpPr/>
          <p:nvPr/>
        </p:nvSpPr>
        <p:spPr>
          <a:xfrm>
            <a:off x="4518000" y="0"/>
            <a:ext cx="108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L-Shape 20">
            <a:extLst>
              <a:ext uri="{FF2B5EF4-FFF2-40B4-BE49-F238E27FC236}">
                <a16:creationId xmlns:a16="http://schemas.microsoft.com/office/drawing/2014/main" id="{CB430D22-8AAF-444F-A6CE-7C02859083DF}"/>
              </a:ext>
            </a:extLst>
          </p:cNvPr>
          <p:cNvSpPr>
            <a:spLocks noChangeAspect="1"/>
          </p:cNvSpPr>
          <p:nvPr userDrawn="1"/>
        </p:nvSpPr>
        <p:spPr>
          <a:xfrm flipV="1">
            <a:off x="387700" y="335058"/>
            <a:ext cx="302401" cy="395617"/>
          </a:xfrm>
          <a:prstGeom prst="corner">
            <a:avLst>
              <a:gd name="adj1" fmla="val 4470"/>
              <a:gd name="adj2" fmla="val 4823"/>
            </a:avLst>
          </a:prstGeom>
          <a:solidFill>
            <a:schemeClr val="bg2"/>
          </a:solidFill>
          <a:ln w="12700">
            <a:solidFill>
              <a:schemeClr val="bg2"/>
            </a:solidFill>
          </a:ln>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noProof="0" dirty="0"/>
          </a:p>
        </p:txBody>
      </p:sp>
      <p:sp>
        <p:nvSpPr>
          <p:cNvPr id="23" name="L-Shape 22">
            <a:extLst>
              <a:ext uri="{FF2B5EF4-FFF2-40B4-BE49-F238E27FC236}">
                <a16:creationId xmlns:a16="http://schemas.microsoft.com/office/drawing/2014/main" id="{0D8BA010-8544-4718-9EA3-B0248C963FD4}"/>
              </a:ext>
            </a:extLst>
          </p:cNvPr>
          <p:cNvSpPr>
            <a:spLocks noChangeAspect="1"/>
          </p:cNvSpPr>
          <p:nvPr userDrawn="1"/>
        </p:nvSpPr>
        <p:spPr>
          <a:xfrm flipH="1" flipV="1">
            <a:off x="3814288" y="330300"/>
            <a:ext cx="308197" cy="403201"/>
          </a:xfrm>
          <a:prstGeom prst="corner">
            <a:avLst>
              <a:gd name="adj1" fmla="val 4470"/>
              <a:gd name="adj2" fmla="val 4823"/>
            </a:avLst>
          </a:prstGeom>
          <a:solidFill>
            <a:schemeClr val="bg2"/>
          </a:solidFill>
          <a:ln w="12700">
            <a:solidFill>
              <a:schemeClr val="bg2"/>
            </a:solidFill>
          </a:ln>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noProof="0" dirty="0"/>
          </a:p>
        </p:txBody>
      </p:sp>
      <p:sp>
        <p:nvSpPr>
          <p:cNvPr id="24" name="L-Shape 23">
            <a:extLst>
              <a:ext uri="{FF2B5EF4-FFF2-40B4-BE49-F238E27FC236}">
                <a16:creationId xmlns:a16="http://schemas.microsoft.com/office/drawing/2014/main" id="{C0FFB550-21A6-456B-BA1A-EF145674866C}"/>
              </a:ext>
            </a:extLst>
          </p:cNvPr>
          <p:cNvSpPr>
            <a:spLocks noChangeAspect="1"/>
          </p:cNvSpPr>
          <p:nvPr userDrawn="1"/>
        </p:nvSpPr>
        <p:spPr>
          <a:xfrm>
            <a:off x="392117" y="1476936"/>
            <a:ext cx="302401" cy="395617"/>
          </a:xfrm>
          <a:prstGeom prst="corner">
            <a:avLst>
              <a:gd name="adj1" fmla="val 4470"/>
              <a:gd name="adj2" fmla="val 4823"/>
            </a:avLst>
          </a:prstGeom>
          <a:solidFill>
            <a:schemeClr val="bg2"/>
          </a:solidFill>
          <a:ln w="12700">
            <a:solidFill>
              <a:schemeClr val="bg2"/>
            </a:solidFill>
          </a:ln>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noProof="0" dirty="0"/>
          </a:p>
        </p:txBody>
      </p:sp>
      <p:sp>
        <p:nvSpPr>
          <p:cNvPr id="25" name="L-Shape 24">
            <a:extLst>
              <a:ext uri="{FF2B5EF4-FFF2-40B4-BE49-F238E27FC236}">
                <a16:creationId xmlns:a16="http://schemas.microsoft.com/office/drawing/2014/main" id="{70EF88E9-8CAC-422B-A9A6-D9FD1F17DAE2}"/>
              </a:ext>
            </a:extLst>
          </p:cNvPr>
          <p:cNvSpPr>
            <a:spLocks noChangeAspect="1"/>
          </p:cNvSpPr>
          <p:nvPr userDrawn="1"/>
        </p:nvSpPr>
        <p:spPr>
          <a:xfrm flipH="1">
            <a:off x="3811331" y="1482010"/>
            <a:ext cx="308197" cy="403201"/>
          </a:xfrm>
          <a:prstGeom prst="corner">
            <a:avLst>
              <a:gd name="adj1" fmla="val 4470"/>
              <a:gd name="adj2" fmla="val 4823"/>
            </a:avLst>
          </a:prstGeom>
          <a:solidFill>
            <a:schemeClr val="bg2"/>
          </a:solidFill>
          <a:ln w="12700">
            <a:solidFill>
              <a:schemeClr val="bg2"/>
            </a:solidFill>
          </a:ln>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noProof="0" dirty="0"/>
          </a:p>
        </p:txBody>
      </p:sp>
      <p:sp>
        <p:nvSpPr>
          <p:cNvPr id="18" name="Content Placeholder 2">
            <a:extLst>
              <a:ext uri="{FF2B5EF4-FFF2-40B4-BE49-F238E27FC236}">
                <a16:creationId xmlns:a16="http://schemas.microsoft.com/office/drawing/2014/main" id="{ED439475-E625-4449-B42E-8F291D64A3C7}"/>
              </a:ext>
            </a:extLst>
          </p:cNvPr>
          <p:cNvSpPr>
            <a:spLocks noGrp="1"/>
          </p:cNvSpPr>
          <p:nvPr>
            <p:ph idx="1"/>
          </p:nvPr>
        </p:nvSpPr>
        <p:spPr>
          <a:xfrm>
            <a:off x="5021521" y="518483"/>
            <a:ext cx="3682796" cy="5759777"/>
          </a:xfrm>
          <a:solidFill>
            <a:schemeClr val="bg2"/>
          </a:solidFill>
          <a:ln>
            <a:noFill/>
          </a:ln>
          <a:effectLst>
            <a:innerShdw blurRad="114300">
              <a:prstClr val="black"/>
            </a:innerShdw>
          </a:effectLst>
        </p:spPr>
        <p:txBody>
          <a:bodyPr vert="horz" lIns="91440" tIns="45720" rIns="91440" bIns="45720" rtlCol="0" anchor="ctr" anchorCtr="0">
            <a:noAutofit/>
          </a:bodyPr>
          <a:lstStyle>
            <a:lvl1pPr>
              <a:defRPr lang="en-US" sz="1350">
                <a:solidFill>
                  <a:schemeClr val="tx2">
                    <a:lumMod val="50000"/>
                  </a:schemeClr>
                </a:solidFill>
              </a:defRPr>
            </a:lvl1pPr>
            <a:lvl2pPr>
              <a:defRPr lang="en-US" sz="1350">
                <a:solidFill>
                  <a:schemeClr val="tx2">
                    <a:lumMod val="50000"/>
                  </a:schemeClr>
                </a:solidFill>
              </a:defRPr>
            </a:lvl2pPr>
            <a:lvl3pPr>
              <a:defRPr lang="en-US" sz="1200">
                <a:solidFill>
                  <a:schemeClr val="tx2">
                    <a:lumMod val="50000"/>
                  </a:schemeClr>
                </a:solidFill>
              </a:defRPr>
            </a:lvl3pPr>
            <a:lvl4pPr>
              <a:defRPr lang="en-US" sz="1200">
                <a:solidFill>
                  <a:schemeClr val="tx2">
                    <a:lumMod val="50000"/>
                  </a:schemeClr>
                </a:solidFill>
              </a:defRPr>
            </a:lvl4pPr>
            <a:lvl5pPr>
              <a:defRPr lang="en-US" sz="1050">
                <a:solidFill>
                  <a:schemeClr val="tx2">
                    <a:lumMod val="50000"/>
                  </a:schemeClr>
                </a:solidFill>
              </a:defRPr>
            </a:lvl5pPr>
          </a:lstStyle>
          <a:p>
            <a:pPr marL="0" lvl="0" indent="0" algn="ctr">
              <a:buNone/>
            </a:pPr>
            <a:r>
              <a:rPr lang="en-US" noProof="0"/>
              <a:t>Click to edit Master text styles</a:t>
            </a:r>
          </a:p>
          <a:p>
            <a:pPr marL="0" lvl="1" indent="0" algn="ctr">
              <a:buNone/>
            </a:pPr>
            <a:r>
              <a:rPr lang="en-US" noProof="0"/>
              <a:t>Second level</a:t>
            </a:r>
          </a:p>
          <a:p>
            <a:pPr marL="0" lvl="2" indent="0" algn="ctr">
              <a:buNone/>
            </a:pPr>
            <a:r>
              <a:rPr lang="en-US" noProof="0"/>
              <a:t>Third level</a:t>
            </a:r>
          </a:p>
          <a:p>
            <a:pPr marL="0" lvl="3" indent="0" algn="ctr">
              <a:buNone/>
            </a:pPr>
            <a:r>
              <a:rPr lang="en-US" noProof="0"/>
              <a:t>Fourth level</a:t>
            </a:r>
          </a:p>
          <a:p>
            <a:pPr marL="0" lvl="4" indent="0" algn="ctr">
              <a:buNone/>
            </a:pPr>
            <a:r>
              <a:rPr lang="en-US" noProof="0"/>
              <a:t>Fifth level</a:t>
            </a:r>
          </a:p>
        </p:txBody>
      </p:sp>
    </p:spTree>
    <p:extLst>
      <p:ext uri="{BB962C8B-B14F-4D97-AF65-F5344CB8AC3E}">
        <p14:creationId xmlns:p14="http://schemas.microsoft.com/office/powerpoint/2010/main" val="8127303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Picture, TItle, and Caption">
    <p:spTree>
      <p:nvGrpSpPr>
        <p:cNvPr id="1" name=""/>
        <p:cNvGrpSpPr/>
        <p:nvPr/>
      </p:nvGrpSpPr>
      <p:grpSpPr>
        <a:xfrm>
          <a:off x="0" y="0"/>
          <a:ext cx="0" cy="0"/>
          <a:chOff x="0" y="0"/>
          <a:chExt cx="0" cy="0"/>
        </a:xfrm>
      </p:grpSpPr>
      <p:sp>
        <p:nvSpPr>
          <p:cNvPr id="8" name="Rectangle 7" title="Background Shape"/>
          <p:cNvSpPr/>
          <p:nvPr/>
        </p:nvSpPr>
        <p:spPr>
          <a:xfrm>
            <a:off x="-1" y="376"/>
            <a:ext cx="4676174" cy="685762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id="{1F430D42-50DC-4502-A3E8-251FE7F0809D}"/>
              </a:ext>
            </a:extLst>
          </p:cNvPr>
          <p:cNvSpPr/>
          <p:nvPr userDrawn="1"/>
        </p:nvSpPr>
        <p:spPr>
          <a:xfrm>
            <a:off x="380696" y="5289755"/>
            <a:ext cx="3952537" cy="1012722"/>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noProof="0" dirty="0">
              <a:solidFill>
                <a:schemeClr val="accent3"/>
              </a:solidFill>
            </a:endParaRPr>
          </a:p>
        </p:txBody>
      </p:sp>
      <p:sp>
        <p:nvSpPr>
          <p:cNvPr id="11" name="Rectangle: Diagonal Corners Snipped 10">
            <a:extLst>
              <a:ext uri="{FF2B5EF4-FFF2-40B4-BE49-F238E27FC236}">
                <a16:creationId xmlns:a16="http://schemas.microsoft.com/office/drawing/2014/main" id="{836AFDEB-3C72-49E0-9B45-DC9EFBA6587F}"/>
              </a:ext>
            </a:extLst>
          </p:cNvPr>
          <p:cNvSpPr/>
          <p:nvPr userDrawn="1"/>
        </p:nvSpPr>
        <p:spPr bwMode="white">
          <a:xfrm>
            <a:off x="380696" y="409295"/>
            <a:ext cx="3952537" cy="4732985"/>
          </a:xfrm>
          <a:prstGeom prst="snip2DiagRect">
            <a:avLst>
              <a:gd name="adj1" fmla="val 0"/>
              <a:gd name="adj2" fmla="val 10697"/>
            </a:avLst>
          </a:prstGeom>
          <a:solidFill>
            <a:schemeClr val="accent3"/>
          </a:solidFill>
          <a:ln>
            <a:noFill/>
          </a:ln>
          <a:effectLst>
            <a:outerShdw blurRad="63500" sx="102000" sy="102000" algn="ctr"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noProof="0" dirty="0"/>
          </a:p>
        </p:txBody>
      </p:sp>
      <p:sp>
        <p:nvSpPr>
          <p:cNvPr id="2" name="Title 1"/>
          <p:cNvSpPr>
            <a:spLocks noGrp="1"/>
          </p:cNvSpPr>
          <p:nvPr>
            <p:ph type="title" hasCustomPrompt="1"/>
          </p:nvPr>
        </p:nvSpPr>
        <p:spPr>
          <a:xfrm>
            <a:off x="5198082" y="477366"/>
            <a:ext cx="3483000" cy="1341602"/>
          </a:xfrm>
        </p:spPr>
        <p:txBody>
          <a:bodyPr anchor="ctr" anchorCtr="0">
            <a:normAutofit/>
          </a:bodyPr>
          <a:lstStyle>
            <a:lvl1pPr algn="ctr">
              <a:lnSpc>
                <a:spcPct val="84000"/>
              </a:lnSpc>
              <a:defRPr sz="3600" baseline="0">
                <a:solidFill>
                  <a:schemeClr val="tx2"/>
                </a:solidFill>
              </a:defRPr>
            </a:lvl1pPr>
          </a:lstStyle>
          <a:p>
            <a:r>
              <a:rPr lang="en-US" noProof="0"/>
              <a:t>Click To Edit Master Title Style</a:t>
            </a:r>
          </a:p>
        </p:txBody>
      </p:sp>
      <p:sp>
        <p:nvSpPr>
          <p:cNvPr id="4" name="Text Placeholder 3"/>
          <p:cNvSpPr>
            <a:spLocks noGrp="1"/>
          </p:cNvSpPr>
          <p:nvPr>
            <p:ph type="body" sz="half" idx="2"/>
          </p:nvPr>
        </p:nvSpPr>
        <p:spPr>
          <a:xfrm>
            <a:off x="5198086" y="1966453"/>
            <a:ext cx="3483001" cy="4388615"/>
          </a:xfrm>
        </p:spPr>
        <p:txBody>
          <a:bodyPr/>
          <a:lstStyle>
            <a:lvl1pPr marL="214313" indent="-214313">
              <a:lnSpc>
                <a:spcPct val="100000"/>
              </a:lnSpc>
              <a:spcBef>
                <a:spcPts val="0"/>
              </a:spcBef>
              <a:spcAft>
                <a:spcPts val="0"/>
              </a:spcAft>
              <a:buFont typeface="Arial" panose="020B0604020202020204" pitchFamily="34" charset="0"/>
              <a:buChar char="•"/>
              <a:defRPr sz="1350">
                <a:solidFill>
                  <a:schemeClr val="tx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noProof="0"/>
              <a:t>Click to edit Master text styles</a:t>
            </a:r>
          </a:p>
        </p:txBody>
      </p:sp>
      <p:sp>
        <p:nvSpPr>
          <p:cNvPr id="5" name="Date Placeholder 4"/>
          <p:cNvSpPr>
            <a:spLocks noGrp="1"/>
          </p:cNvSpPr>
          <p:nvPr>
            <p:ph type="dt" sz="half" idx="10"/>
          </p:nvPr>
        </p:nvSpPr>
        <p:spPr>
          <a:xfrm>
            <a:off x="380693" y="6453386"/>
            <a:ext cx="903429" cy="404614"/>
          </a:xfrm>
        </p:spPr>
        <p:txBody>
          <a:bodyPr/>
          <a:lstStyle>
            <a:lvl1pPr>
              <a:defRPr>
                <a:solidFill>
                  <a:schemeClr val="bg1"/>
                </a:solidFill>
              </a:defRPr>
            </a:lvl1pPr>
          </a:lstStyle>
          <a:p>
            <a:r>
              <a:rPr lang="en-US" noProof="0"/>
              <a:t>5/26/2021 pm</a:t>
            </a:r>
            <a:endParaRPr lang="en-US" noProof="0" dirty="0"/>
          </a:p>
        </p:txBody>
      </p:sp>
      <p:sp>
        <p:nvSpPr>
          <p:cNvPr id="6" name="Footer Placeholder 5"/>
          <p:cNvSpPr>
            <a:spLocks noGrp="1"/>
          </p:cNvSpPr>
          <p:nvPr>
            <p:ph type="ftr" sz="quarter" idx="11"/>
          </p:nvPr>
        </p:nvSpPr>
        <p:spPr>
          <a:xfrm>
            <a:off x="2552974" y="6453386"/>
            <a:ext cx="1780256" cy="404614"/>
          </a:xfrm>
        </p:spPr>
        <p:txBody>
          <a:bodyPr/>
          <a:lstStyle>
            <a:lvl1pPr>
              <a:defRPr>
                <a:solidFill>
                  <a:schemeClr val="bg1"/>
                </a:solidFill>
              </a:defRPr>
            </a:lvl1pPr>
          </a:lstStyle>
          <a:p>
            <a:r>
              <a:rPr lang="en-US" noProof="0"/>
              <a:t>Micky Galloway</a:t>
            </a:r>
            <a:endParaRPr lang="en-US" noProof="0" dirty="0"/>
          </a:p>
        </p:txBody>
      </p:sp>
      <p:sp>
        <p:nvSpPr>
          <p:cNvPr id="7" name="Slide Number Placeholder 6"/>
          <p:cNvSpPr>
            <a:spLocks noGrp="1"/>
          </p:cNvSpPr>
          <p:nvPr>
            <p:ph type="sldNum" sz="quarter" idx="12"/>
          </p:nvPr>
        </p:nvSpPr>
        <p:spPr>
          <a:xfrm>
            <a:off x="7412357" y="6453386"/>
            <a:ext cx="1197219" cy="404614"/>
          </a:xfrm>
        </p:spPr>
        <p:txBody>
          <a:bodyPr/>
          <a:lstStyle>
            <a:lvl1pPr>
              <a:defRPr>
                <a:solidFill>
                  <a:schemeClr val="tx2"/>
                </a:solidFill>
              </a:defRPr>
            </a:lvl1pPr>
          </a:lstStyle>
          <a:p>
            <a:fld id="{B38049E5-7B53-4E85-8972-7D6C4BCE5BB9}" type="slidenum">
              <a:rPr lang="en-US" noProof="0" smtClean="0"/>
              <a:t>‹#›</a:t>
            </a:fld>
            <a:endParaRPr lang="en-US" noProof="0" dirty="0"/>
          </a:p>
        </p:txBody>
      </p:sp>
      <p:sp>
        <p:nvSpPr>
          <p:cNvPr id="9" name="Rectangle 8" title="Divider Bar"/>
          <p:cNvSpPr/>
          <p:nvPr/>
        </p:nvSpPr>
        <p:spPr>
          <a:xfrm>
            <a:off x="4676173" y="-376"/>
            <a:ext cx="108000" cy="687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L-Shape 11">
            <a:extLst>
              <a:ext uri="{FF2B5EF4-FFF2-40B4-BE49-F238E27FC236}">
                <a16:creationId xmlns:a16="http://schemas.microsoft.com/office/drawing/2014/main" id="{26A5AA85-E28D-4647-B000-742C83A8047D}"/>
              </a:ext>
            </a:extLst>
          </p:cNvPr>
          <p:cNvSpPr>
            <a:spLocks noChangeAspect="1"/>
          </p:cNvSpPr>
          <p:nvPr userDrawn="1"/>
        </p:nvSpPr>
        <p:spPr>
          <a:xfrm flipV="1">
            <a:off x="5134330" y="372080"/>
            <a:ext cx="469478" cy="614197"/>
          </a:xfrm>
          <a:prstGeom prst="corner">
            <a:avLst>
              <a:gd name="adj1" fmla="val 4470"/>
              <a:gd name="adj2" fmla="val 4823"/>
            </a:avLst>
          </a:prstGeom>
          <a:solidFill>
            <a:schemeClr val="tx2"/>
          </a:solidFill>
          <a:ln w="28575">
            <a:solidFill>
              <a:schemeClr val="tx2"/>
            </a:solidFill>
          </a:ln>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noProof="0" dirty="0">
              <a:solidFill>
                <a:schemeClr val="tx2"/>
              </a:solidFill>
            </a:endParaRPr>
          </a:p>
        </p:txBody>
      </p:sp>
      <p:sp>
        <p:nvSpPr>
          <p:cNvPr id="13" name="L-Shape 12">
            <a:extLst>
              <a:ext uri="{FF2B5EF4-FFF2-40B4-BE49-F238E27FC236}">
                <a16:creationId xmlns:a16="http://schemas.microsoft.com/office/drawing/2014/main" id="{C3CD9875-0A2E-4F4D-ACB7-87DD98EED9D0}"/>
              </a:ext>
            </a:extLst>
          </p:cNvPr>
          <p:cNvSpPr>
            <a:spLocks noChangeAspect="1"/>
          </p:cNvSpPr>
          <p:nvPr userDrawn="1"/>
        </p:nvSpPr>
        <p:spPr>
          <a:xfrm flipH="1">
            <a:off x="8293831" y="5819534"/>
            <a:ext cx="469478" cy="614197"/>
          </a:xfrm>
          <a:prstGeom prst="corner">
            <a:avLst>
              <a:gd name="adj1" fmla="val 4470"/>
              <a:gd name="adj2" fmla="val 4823"/>
            </a:avLst>
          </a:prstGeom>
          <a:solidFill>
            <a:schemeClr val="tx2"/>
          </a:solidFill>
          <a:ln w="28575">
            <a:solidFill>
              <a:schemeClr val="tx2"/>
            </a:solidFill>
          </a:ln>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noProof="0" dirty="0">
              <a:solidFill>
                <a:schemeClr val="tx2"/>
              </a:solidFill>
            </a:endParaRPr>
          </a:p>
        </p:txBody>
      </p:sp>
      <p:sp>
        <p:nvSpPr>
          <p:cNvPr id="10" name="Picture Placeholder 9">
            <a:extLst>
              <a:ext uri="{FF2B5EF4-FFF2-40B4-BE49-F238E27FC236}">
                <a16:creationId xmlns:a16="http://schemas.microsoft.com/office/drawing/2014/main" id="{3BDA3A4D-2561-4EEB-8787-E1A652565755}"/>
              </a:ext>
            </a:extLst>
          </p:cNvPr>
          <p:cNvSpPr>
            <a:spLocks noGrp="1"/>
          </p:cNvSpPr>
          <p:nvPr>
            <p:ph type="pic" sz="quarter" idx="13"/>
          </p:nvPr>
        </p:nvSpPr>
        <p:spPr>
          <a:xfrm>
            <a:off x="604684" y="668604"/>
            <a:ext cx="3484988" cy="4198373"/>
          </a:xfrm>
          <a:prstGeom prst="snip2DiagRect">
            <a:avLst>
              <a:gd name="adj1" fmla="val 0"/>
              <a:gd name="adj2" fmla="val 10300"/>
            </a:avLst>
          </a:prstGeom>
          <a:ln w="38100">
            <a:solidFill>
              <a:schemeClr val="bg1"/>
            </a:solidFill>
          </a:ln>
          <a:effectLst>
            <a:innerShdw blurRad="114300">
              <a:prstClr val="black"/>
            </a:innerShdw>
          </a:effectLst>
        </p:spPr>
        <p:txBody>
          <a:bodyPr/>
          <a:lstStyle>
            <a:lvl1pPr>
              <a:defRPr>
                <a:solidFill>
                  <a:schemeClr val="bg1"/>
                </a:solidFill>
              </a:defRPr>
            </a:lvl1pPr>
          </a:lstStyle>
          <a:p>
            <a:r>
              <a:rPr lang="en-US" noProof="0"/>
              <a:t>Click icon to add picture</a:t>
            </a:r>
            <a:endParaRPr lang="en-US" noProof="0" dirty="0"/>
          </a:p>
        </p:txBody>
      </p:sp>
      <p:sp>
        <p:nvSpPr>
          <p:cNvPr id="16" name="Text Placeholder 15">
            <a:extLst>
              <a:ext uri="{FF2B5EF4-FFF2-40B4-BE49-F238E27FC236}">
                <a16:creationId xmlns:a16="http://schemas.microsoft.com/office/drawing/2014/main" id="{FBB32A6B-92AA-4208-9120-FFC166CE751C}"/>
              </a:ext>
            </a:extLst>
          </p:cNvPr>
          <p:cNvSpPr>
            <a:spLocks noGrp="1"/>
          </p:cNvSpPr>
          <p:nvPr>
            <p:ph type="body" sz="quarter" idx="14"/>
          </p:nvPr>
        </p:nvSpPr>
        <p:spPr>
          <a:xfrm>
            <a:off x="427706" y="5352418"/>
            <a:ext cx="3861000" cy="900000"/>
          </a:xfrm>
          <a:solidFill>
            <a:schemeClr val="bg2"/>
          </a:solidFill>
          <a:effectLst>
            <a:innerShdw blurRad="114300">
              <a:prstClr val="black">
                <a:alpha val="34000"/>
              </a:prstClr>
            </a:innerShdw>
          </a:effectLst>
        </p:spPr>
        <p:txBody>
          <a:bodyPr anchor="ctr" anchorCtr="0"/>
          <a:lstStyle>
            <a:lvl1pPr marL="0" indent="0" algn="ctr">
              <a:buFont typeface="Arial" panose="020B0604020202020204" pitchFamily="34" charset="0"/>
              <a:buNone/>
              <a:defRPr sz="1350">
                <a:solidFill>
                  <a:schemeClr val="accent3"/>
                </a:solidFill>
              </a:defRPr>
            </a:lvl1pPr>
            <a:lvl2pPr marL="397764" indent="0" algn="ctr">
              <a:buFont typeface="Arial" panose="020B0604020202020204" pitchFamily="34" charset="0"/>
              <a:buNone/>
              <a:defRPr sz="1350">
                <a:solidFill>
                  <a:schemeClr val="accent3"/>
                </a:solidFill>
              </a:defRPr>
            </a:lvl2pPr>
            <a:lvl3pPr marL="740664" indent="0" algn="ctr">
              <a:buFont typeface="Arial" panose="020B0604020202020204" pitchFamily="34" charset="0"/>
              <a:buNone/>
              <a:defRPr sz="1200">
                <a:solidFill>
                  <a:schemeClr val="accent3"/>
                </a:solidFill>
              </a:defRPr>
            </a:lvl3pPr>
            <a:lvl4pPr marL="1083564" indent="0" algn="ctr">
              <a:buFont typeface="Arial" panose="020B0604020202020204" pitchFamily="34" charset="0"/>
              <a:buNone/>
              <a:defRPr sz="1200">
                <a:solidFill>
                  <a:schemeClr val="accent3"/>
                </a:solidFill>
              </a:defRPr>
            </a:lvl4pPr>
            <a:lvl5pPr marL="1426464" indent="0" algn="ctr">
              <a:buFont typeface="Arial" panose="020B0604020202020204" pitchFamily="34" charset="0"/>
              <a:buNone/>
              <a:defRPr sz="1050">
                <a:solidFill>
                  <a:schemeClr val="accent3"/>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 name="L-Shape 19">
            <a:extLst>
              <a:ext uri="{FF2B5EF4-FFF2-40B4-BE49-F238E27FC236}">
                <a16:creationId xmlns:a16="http://schemas.microsoft.com/office/drawing/2014/main" id="{CC096F9F-3AD4-4FC8-823F-DBD962E2E1C6}"/>
              </a:ext>
            </a:extLst>
          </p:cNvPr>
          <p:cNvSpPr>
            <a:spLocks noChangeAspect="1"/>
          </p:cNvSpPr>
          <p:nvPr userDrawn="1"/>
        </p:nvSpPr>
        <p:spPr>
          <a:xfrm flipH="1" flipV="1">
            <a:off x="8265988" y="361505"/>
            <a:ext cx="469478" cy="614197"/>
          </a:xfrm>
          <a:prstGeom prst="corner">
            <a:avLst>
              <a:gd name="adj1" fmla="val 4470"/>
              <a:gd name="adj2" fmla="val 4823"/>
            </a:avLst>
          </a:prstGeom>
          <a:solidFill>
            <a:schemeClr val="tx2"/>
          </a:solidFill>
          <a:ln w="28575">
            <a:solidFill>
              <a:schemeClr val="tx2"/>
            </a:solidFill>
          </a:ln>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noProof="0" dirty="0">
              <a:solidFill>
                <a:schemeClr val="tx2"/>
              </a:solidFill>
            </a:endParaRPr>
          </a:p>
        </p:txBody>
      </p:sp>
      <p:sp>
        <p:nvSpPr>
          <p:cNvPr id="21" name="L-Shape 20">
            <a:extLst>
              <a:ext uri="{FF2B5EF4-FFF2-40B4-BE49-F238E27FC236}">
                <a16:creationId xmlns:a16="http://schemas.microsoft.com/office/drawing/2014/main" id="{9CFFEAD0-9992-49A8-A068-3357E08CD7C0}"/>
              </a:ext>
            </a:extLst>
          </p:cNvPr>
          <p:cNvSpPr>
            <a:spLocks noChangeAspect="1"/>
          </p:cNvSpPr>
          <p:nvPr userDrawn="1"/>
        </p:nvSpPr>
        <p:spPr>
          <a:xfrm>
            <a:off x="5149075" y="5819533"/>
            <a:ext cx="469478" cy="614197"/>
          </a:xfrm>
          <a:prstGeom prst="corner">
            <a:avLst>
              <a:gd name="adj1" fmla="val 4470"/>
              <a:gd name="adj2" fmla="val 4823"/>
            </a:avLst>
          </a:prstGeom>
          <a:solidFill>
            <a:schemeClr val="tx2"/>
          </a:solidFill>
          <a:ln w="28575">
            <a:solidFill>
              <a:schemeClr val="tx2"/>
            </a:solidFill>
          </a:ln>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noProof="0" dirty="0">
              <a:solidFill>
                <a:schemeClr val="tx2"/>
              </a:solidFill>
            </a:endParaRPr>
          </a:p>
        </p:txBody>
      </p:sp>
      <p:cxnSp>
        <p:nvCxnSpPr>
          <p:cNvPr id="23" name="Straight Connector 22">
            <a:extLst>
              <a:ext uri="{FF2B5EF4-FFF2-40B4-BE49-F238E27FC236}">
                <a16:creationId xmlns:a16="http://schemas.microsoft.com/office/drawing/2014/main" id="{D470145D-417E-4648-AB08-0A7974A629E0}"/>
              </a:ext>
            </a:extLst>
          </p:cNvPr>
          <p:cNvCxnSpPr/>
          <p:nvPr userDrawn="1"/>
        </p:nvCxnSpPr>
        <p:spPr>
          <a:xfrm>
            <a:off x="5338917" y="1789472"/>
            <a:ext cx="3213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78115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1" y="376"/>
            <a:ext cx="4676174" cy="685762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Diagonal Corners Snipped 10">
            <a:extLst>
              <a:ext uri="{FF2B5EF4-FFF2-40B4-BE49-F238E27FC236}">
                <a16:creationId xmlns:a16="http://schemas.microsoft.com/office/drawing/2014/main" id="{836AFDEB-3C72-49E0-9B45-DC9EFBA6587F}"/>
              </a:ext>
            </a:extLst>
          </p:cNvPr>
          <p:cNvSpPr/>
          <p:nvPr userDrawn="1"/>
        </p:nvSpPr>
        <p:spPr bwMode="white">
          <a:xfrm>
            <a:off x="380696" y="409286"/>
            <a:ext cx="3952537" cy="5945780"/>
          </a:xfrm>
          <a:prstGeom prst="snip2DiagRect">
            <a:avLst>
              <a:gd name="adj1" fmla="val 0"/>
              <a:gd name="adj2" fmla="val 10697"/>
            </a:avLst>
          </a:prstGeom>
          <a:solidFill>
            <a:schemeClr val="accent3"/>
          </a:solidFill>
          <a:ln>
            <a:noFill/>
          </a:ln>
          <a:effectLst>
            <a:outerShdw blurRad="63500" sx="102000" sy="102000" algn="ctr"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noProof="0" dirty="0"/>
          </a:p>
        </p:txBody>
      </p:sp>
      <p:sp>
        <p:nvSpPr>
          <p:cNvPr id="2" name="Title 1"/>
          <p:cNvSpPr>
            <a:spLocks noGrp="1"/>
          </p:cNvSpPr>
          <p:nvPr>
            <p:ph type="title" hasCustomPrompt="1"/>
          </p:nvPr>
        </p:nvSpPr>
        <p:spPr>
          <a:xfrm>
            <a:off x="5198082" y="477366"/>
            <a:ext cx="3483000" cy="1341602"/>
          </a:xfrm>
        </p:spPr>
        <p:txBody>
          <a:bodyPr anchor="ctr" anchorCtr="0">
            <a:normAutofit/>
          </a:bodyPr>
          <a:lstStyle>
            <a:lvl1pPr algn="ctr">
              <a:lnSpc>
                <a:spcPct val="84000"/>
              </a:lnSpc>
              <a:defRPr sz="3600" baseline="0">
                <a:solidFill>
                  <a:schemeClr val="tx2"/>
                </a:solidFill>
              </a:defRPr>
            </a:lvl1pPr>
          </a:lstStyle>
          <a:p>
            <a:r>
              <a:rPr lang="en-US" noProof="0"/>
              <a:t>Click To Edit Master Title Style</a:t>
            </a:r>
          </a:p>
        </p:txBody>
      </p:sp>
      <p:sp>
        <p:nvSpPr>
          <p:cNvPr id="4" name="Text Placeholder 3"/>
          <p:cNvSpPr>
            <a:spLocks noGrp="1"/>
          </p:cNvSpPr>
          <p:nvPr>
            <p:ph type="body" sz="half" idx="2"/>
          </p:nvPr>
        </p:nvSpPr>
        <p:spPr>
          <a:xfrm>
            <a:off x="5198086" y="1966453"/>
            <a:ext cx="3483001" cy="4388615"/>
          </a:xfrm>
        </p:spPr>
        <p:txBody>
          <a:bodyPr/>
          <a:lstStyle>
            <a:lvl1pPr marL="214313" indent="-214313">
              <a:lnSpc>
                <a:spcPct val="100000"/>
              </a:lnSpc>
              <a:spcBef>
                <a:spcPts val="0"/>
              </a:spcBef>
              <a:spcAft>
                <a:spcPts val="0"/>
              </a:spcAft>
              <a:buFont typeface="Arial" panose="020B0604020202020204" pitchFamily="34" charset="0"/>
              <a:buChar char="•"/>
              <a:defRPr sz="1350">
                <a:solidFill>
                  <a:schemeClr val="tx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noProof="0"/>
              <a:t>Click to edit Master text styles</a:t>
            </a:r>
          </a:p>
        </p:txBody>
      </p:sp>
      <p:sp>
        <p:nvSpPr>
          <p:cNvPr id="5" name="Date Placeholder 4"/>
          <p:cNvSpPr>
            <a:spLocks noGrp="1"/>
          </p:cNvSpPr>
          <p:nvPr>
            <p:ph type="dt" sz="half" idx="10"/>
          </p:nvPr>
        </p:nvSpPr>
        <p:spPr>
          <a:xfrm>
            <a:off x="380693" y="6453386"/>
            <a:ext cx="903429" cy="404614"/>
          </a:xfrm>
        </p:spPr>
        <p:txBody>
          <a:bodyPr/>
          <a:lstStyle>
            <a:lvl1pPr>
              <a:defRPr>
                <a:solidFill>
                  <a:schemeClr val="bg1"/>
                </a:solidFill>
              </a:defRPr>
            </a:lvl1pPr>
          </a:lstStyle>
          <a:p>
            <a:r>
              <a:rPr lang="en-US" noProof="0"/>
              <a:t>5/26/2021 pm</a:t>
            </a:r>
            <a:endParaRPr lang="en-US" noProof="0" dirty="0"/>
          </a:p>
        </p:txBody>
      </p:sp>
      <p:sp>
        <p:nvSpPr>
          <p:cNvPr id="6" name="Footer Placeholder 5"/>
          <p:cNvSpPr>
            <a:spLocks noGrp="1"/>
          </p:cNvSpPr>
          <p:nvPr>
            <p:ph type="ftr" sz="quarter" idx="11"/>
          </p:nvPr>
        </p:nvSpPr>
        <p:spPr>
          <a:xfrm>
            <a:off x="2552974" y="6453386"/>
            <a:ext cx="1780256" cy="404614"/>
          </a:xfrm>
        </p:spPr>
        <p:txBody>
          <a:bodyPr/>
          <a:lstStyle>
            <a:lvl1pPr>
              <a:defRPr>
                <a:solidFill>
                  <a:schemeClr val="bg1"/>
                </a:solidFill>
              </a:defRPr>
            </a:lvl1pPr>
          </a:lstStyle>
          <a:p>
            <a:r>
              <a:rPr lang="en-US" noProof="0"/>
              <a:t>Micky Galloway</a:t>
            </a:r>
            <a:endParaRPr lang="en-US" noProof="0" dirty="0"/>
          </a:p>
        </p:txBody>
      </p:sp>
      <p:sp>
        <p:nvSpPr>
          <p:cNvPr id="7" name="Slide Number Placeholder 6"/>
          <p:cNvSpPr>
            <a:spLocks noGrp="1"/>
          </p:cNvSpPr>
          <p:nvPr>
            <p:ph type="sldNum" sz="quarter" idx="12"/>
          </p:nvPr>
        </p:nvSpPr>
        <p:spPr>
          <a:xfrm>
            <a:off x="7412357" y="6453386"/>
            <a:ext cx="1197219" cy="404614"/>
          </a:xfrm>
        </p:spPr>
        <p:txBody>
          <a:bodyPr/>
          <a:lstStyle>
            <a:lvl1pPr>
              <a:defRPr>
                <a:solidFill>
                  <a:schemeClr val="tx2"/>
                </a:solidFill>
              </a:defRPr>
            </a:lvl1pPr>
          </a:lstStyle>
          <a:p>
            <a:fld id="{B38049E5-7B53-4E85-8972-7D6C4BCE5BB9}" type="slidenum">
              <a:rPr lang="en-US" noProof="0" smtClean="0"/>
              <a:t>‹#›</a:t>
            </a:fld>
            <a:endParaRPr lang="en-US" noProof="0" dirty="0"/>
          </a:p>
        </p:txBody>
      </p:sp>
      <p:sp>
        <p:nvSpPr>
          <p:cNvPr id="9" name="Rectangle 8" title="Divider Bar"/>
          <p:cNvSpPr/>
          <p:nvPr/>
        </p:nvSpPr>
        <p:spPr>
          <a:xfrm>
            <a:off x="4676173" y="-376"/>
            <a:ext cx="108000" cy="687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L-Shape 11">
            <a:extLst>
              <a:ext uri="{FF2B5EF4-FFF2-40B4-BE49-F238E27FC236}">
                <a16:creationId xmlns:a16="http://schemas.microsoft.com/office/drawing/2014/main" id="{26A5AA85-E28D-4647-B000-742C83A8047D}"/>
              </a:ext>
            </a:extLst>
          </p:cNvPr>
          <p:cNvSpPr>
            <a:spLocks noChangeAspect="1"/>
          </p:cNvSpPr>
          <p:nvPr userDrawn="1"/>
        </p:nvSpPr>
        <p:spPr>
          <a:xfrm flipV="1">
            <a:off x="5134330" y="372080"/>
            <a:ext cx="469478" cy="614197"/>
          </a:xfrm>
          <a:prstGeom prst="corner">
            <a:avLst>
              <a:gd name="adj1" fmla="val 4470"/>
              <a:gd name="adj2" fmla="val 4823"/>
            </a:avLst>
          </a:prstGeom>
          <a:solidFill>
            <a:schemeClr val="tx2"/>
          </a:solidFill>
          <a:ln w="28575">
            <a:solidFill>
              <a:schemeClr val="tx2"/>
            </a:solidFill>
          </a:ln>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noProof="0" dirty="0">
              <a:solidFill>
                <a:schemeClr val="tx2"/>
              </a:solidFill>
            </a:endParaRPr>
          </a:p>
        </p:txBody>
      </p:sp>
      <p:sp>
        <p:nvSpPr>
          <p:cNvPr id="13" name="L-Shape 12">
            <a:extLst>
              <a:ext uri="{FF2B5EF4-FFF2-40B4-BE49-F238E27FC236}">
                <a16:creationId xmlns:a16="http://schemas.microsoft.com/office/drawing/2014/main" id="{C3CD9875-0A2E-4F4D-ACB7-87DD98EED9D0}"/>
              </a:ext>
            </a:extLst>
          </p:cNvPr>
          <p:cNvSpPr>
            <a:spLocks noChangeAspect="1"/>
          </p:cNvSpPr>
          <p:nvPr userDrawn="1"/>
        </p:nvSpPr>
        <p:spPr>
          <a:xfrm flipH="1">
            <a:off x="8293831" y="5819534"/>
            <a:ext cx="469478" cy="614197"/>
          </a:xfrm>
          <a:prstGeom prst="corner">
            <a:avLst>
              <a:gd name="adj1" fmla="val 4470"/>
              <a:gd name="adj2" fmla="val 4823"/>
            </a:avLst>
          </a:prstGeom>
          <a:solidFill>
            <a:schemeClr val="tx2"/>
          </a:solidFill>
          <a:ln w="28575">
            <a:solidFill>
              <a:schemeClr val="tx2"/>
            </a:solidFill>
          </a:ln>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noProof="0" dirty="0">
              <a:solidFill>
                <a:schemeClr val="tx2"/>
              </a:solidFill>
            </a:endParaRPr>
          </a:p>
        </p:txBody>
      </p:sp>
      <p:sp>
        <p:nvSpPr>
          <p:cNvPr id="19" name="Picture Placeholder 18">
            <a:extLst>
              <a:ext uri="{FF2B5EF4-FFF2-40B4-BE49-F238E27FC236}">
                <a16:creationId xmlns:a16="http://schemas.microsoft.com/office/drawing/2014/main" id="{D57F3340-8A42-40F0-BF5B-EEF6E3E88E6E}"/>
              </a:ext>
            </a:extLst>
          </p:cNvPr>
          <p:cNvSpPr>
            <a:spLocks noGrp="1"/>
          </p:cNvSpPr>
          <p:nvPr>
            <p:ph type="pic" idx="1"/>
          </p:nvPr>
        </p:nvSpPr>
        <p:spPr>
          <a:xfrm>
            <a:off x="604687" y="668604"/>
            <a:ext cx="3484988" cy="5383413"/>
          </a:xfrm>
          <a:custGeom>
            <a:avLst/>
            <a:gdLst>
              <a:gd name="connsiteX0" fmla="*/ 0 w 4646651"/>
              <a:gd name="connsiteY0" fmla="*/ 0 h 5383413"/>
              <a:gd name="connsiteX1" fmla="*/ 4168046 w 4646651"/>
              <a:gd name="connsiteY1" fmla="*/ 0 h 5383413"/>
              <a:gd name="connsiteX2" fmla="*/ 4646651 w 4646651"/>
              <a:gd name="connsiteY2" fmla="*/ 478605 h 5383413"/>
              <a:gd name="connsiteX3" fmla="*/ 4646651 w 4646651"/>
              <a:gd name="connsiteY3" fmla="*/ 5383413 h 5383413"/>
              <a:gd name="connsiteX4" fmla="*/ 478605 w 4646651"/>
              <a:gd name="connsiteY4" fmla="*/ 5383413 h 5383413"/>
              <a:gd name="connsiteX5" fmla="*/ 0 w 4646651"/>
              <a:gd name="connsiteY5" fmla="*/ 4904808 h 5383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46651" h="5383413">
                <a:moveTo>
                  <a:pt x="0" y="0"/>
                </a:moveTo>
                <a:lnTo>
                  <a:pt x="4168046" y="0"/>
                </a:lnTo>
                <a:lnTo>
                  <a:pt x="4646651" y="478605"/>
                </a:lnTo>
                <a:lnTo>
                  <a:pt x="4646651" y="5383413"/>
                </a:lnTo>
                <a:lnTo>
                  <a:pt x="478605" y="5383413"/>
                </a:lnTo>
                <a:lnTo>
                  <a:pt x="0" y="4904808"/>
                </a:lnTo>
                <a:close/>
              </a:path>
            </a:pathLst>
          </a:custGeom>
          <a:ln w="57150">
            <a:solidFill>
              <a:schemeClr val="bg1"/>
            </a:solidFill>
          </a:ln>
        </p:spPr>
        <p:txBody>
          <a:bodyPr wrap="square" anchor="ctr">
            <a:noAutofit/>
          </a:bodyPr>
          <a:lstStyle>
            <a:lvl1pPr marL="0" indent="0" algn="ctr">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noProof="0"/>
              <a:t>Click icon to add picture</a:t>
            </a:r>
            <a:endParaRPr lang="en-US" noProof="0" dirty="0"/>
          </a:p>
        </p:txBody>
      </p:sp>
      <p:sp>
        <p:nvSpPr>
          <p:cNvPr id="20" name="L-Shape 19">
            <a:extLst>
              <a:ext uri="{FF2B5EF4-FFF2-40B4-BE49-F238E27FC236}">
                <a16:creationId xmlns:a16="http://schemas.microsoft.com/office/drawing/2014/main" id="{CC096F9F-3AD4-4FC8-823F-DBD962E2E1C6}"/>
              </a:ext>
            </a:extLst>
          </p:cNvPr>
          <p:cNvSpPr>
            <a:spLocks noChangeAspect="1"/>
          </p:cNvSpPr>
          <p:nvPr userDrawn="1"/>
        </p:nvSpPr>
        <p:spPr>
          <a:xfrm flipH="1" flipV="1">
            <a:off x="8265988" y="361505"/>
            <a:ext cx="469478" cy="614197"/>
          </a:xfrm>
          <a:prstGeom prst="corner">
            <a:avLst>
              <a:gd name="adj1" fmla="val 4470"/>
              <a:gd name="adj2" fmla="val 4823"/>
            </a:avLst>
          </a:prstGeom>
          <a:solidFill>
            <a:schemeClr val="tx2"/>
          </a:solidFill>
          <a:ln w="28575">
            <a:solidFill>
              <a:schemeClr val="tx2"/>
            </a:solidFill>
          </a:ln>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noProof="0" dirty="0">
              <a:solidFill>
                <a:schemeClr val="tx2"/>
              </a:solidFill>
            </a:endParaRPr>
          </a:p>
        </p:txBody>
      </p:sp>
      <p:sp>
        <p:nvSpPr>
          <p:cNvPr id="21" name="L-Shape 20">
            <a:extLst>
              <a:ext uri="{FF2B5EF4-FFF2-40B4-BE49-F238E27FC236}">
                <a16:creationId xmlns:a16="http://schemas.microsoft.com/office/drawing/2014/main" id="{9CFFEAD0-9992-49A8-A068-3357E08CD7C0}"/>
              </a:ext>
            </a:extLst>
          </p:cNvPr>
          <p:cNvSpPr>
            <a:spLocks noChangeAspect="1"/>
          </p:cNvSpPr>
          <p:nvPr userDrawn="1"/>
        </p:nvSpPr>
        <p:spPr>
          <a:xfrm>
            <a:off x="5149075" y="5819533"/>
            <a:ext cx="469478" cy="614197"/>
          </a:xfrm>
          <a:prstGeom prst="corner">
            <a:avLst>
              <a:gd name="adj1" fmla="val 4470"/>
              <a:gd name="adj2" fmla="val 4823"/>
            </a:avLst>
          </a:prstGeom>
          <a:solidFill>
            <a:schemeClr val="tx2"/>
          </a:solidFill>
          <a:ln w="28575">
            <a:solidFill>
              <a:schemeClr val="tx2"/>
            </a:solidFill>
          </a:ln>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noProof="0" dirty="0">
              <a:solidFill>
                <a:schemeClr val="tx2"/>
              </a:solidFill>
            </a:endParaRPr>
          </a:p>
        </p:txBody>
      </p:sp>
      <p:cxnSp>
        <p:nvCxnSpPr>
          <p:cNvPr id="23" name="Straight Connector 22">
            <a:extLst>
              <a:ext uri="{FF2B5EF4-FFF2-40B4-BE49-F238E27FC236}">
                <a16:creationId xmlns:a16="http://schemas.microsoft.com/office/drawing/2014/main" id="{D470145D-417E-4648-AB08-0A7974A629E0}"/>
              </a:ext>
            </a:extLst>
          </p:cNvPr>
          <p:cNvCxnSpPr/>
          <p:nvPr userDrawn="1"/>
        </p:nvCxnSpPr>
        <p:spPr>
          <a:xfrm>
            <a:off x="5338917" y="1789472"/>
            <a:ext cx="3213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46427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bwMode="blackWhite">
      <p:bgPr>
        <a:gradFill flip="none" rotWithShape="1">
          <a:gsLst>
            <a:gs pos="0">
              <a:schemeClr val="bg2">
                <a:lumMod val="50000"/>
              </a:schemeClr>
            </a:gs>
            <a:gs pos="33000">
              <a:schemeClr val="bg2"/>
            </a:gs>
            <a:gs pos="66000">
              <a:schemeClr val="bg2">
                <a:lumMod val="75000"/>
              </a:schemeClr>
            </a:gs>
            <a:gs pos="97000">
              <a:schemeClr val="bg2">
                <a:lumMod val="50000"/>
              </a:schemeClr>
            </a:gs>
          </a:gsLst>
          <a:lin ang="27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73769" y="1301369"/>
            <a:ext cx="7209728" cy="2852737"/>
          </a:xfrm>
        </p:spPr>
        <p:txBody>
          <a:bodyPr anchor="b">
            <a:normAutofit/>
          </a:bodyPr>
          <a:lstStyle>
            <a:lvl1pPr algn="r">
              <a:defRPr sz="5400" cap="none" baseline="0">
                <a:solidFill>
                  <a:schemeClr val="tx1"/>
                </a:solidFill>
              </a:defRPr>
            </a:lvl1pPr>
          </a:lstStyle>
          <a:p>
            <a:r>
              <a:rPr lang="en-US" noProof="0"/>
              <a:t>Click To Edit Master Title Style</a:t>
            </a:r>
          </a:p>
        </p:txBody>
      </p:sp>
      <p:sp>
        <p:nvSpPr>
          <p:cNvPr id="3" name="Text Placeholder 2"/>
          <p:cNvSpPr>
            <a:spLocks noGrp="1"/>
          </p:cNvSpPr>
          <p:nvPr>
            <p:ph type="body" idx="1"/>
          </p:nvPr>
        </p:nvSpPr>
        <p:spPr>
          <a:xfrm>
            <a:off x="573769" y="4216328"/>
            <a:ext cx="7209728" cy="1143324"/>
          </a:xfrm>
        </p:spPr>
        <p:txBody>
          <a:bodyPr/>
          <a:lstStyle>
            <a:lvl1pPr marL="0" indent="0" algn="r">
              <a:lnSpc>
                <a:spcPct val="112000"/>
              </a:lnSpc>
              <a:spcBef>
                <a:spcPts val="0"/>
              </a:spcBef>
              <a:spcAft>
                <a:spcPts val="0"/>
              </a:spcAft>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noProof="0"/>
              <a:t>Click to edit Master text styles</a:t>
            </a:r>
          </a:p>
        </p:txBody>
      </p:sp>
      <p:sp>
        <p:nvSpPr>
          <p:cNvPr id="4" name="Date Placeholder 3"/>
          <p:cNvSpPr>
            <a:spLocks noGrp="1"/>
          </p:cNvSpPr>
          <p:nvPr>
            <p:ph type="dt" sz="half" idx="10"/>
          </p:nvPr>
        </p:nvSpPr>
        <p:spPr>
          <a:xfrm>
            <a:off x="554185" y="6453386"/>
            <a:ext cx="1216807" cy="404614"/>
          </a:xfrm>
        </p:spPr>
        <p:txBody>
          <a:bodyPr/>
          <a:lstStyle>
            <a:lvl1pPr>
              <a:defRPr>
                <a:solidFill>
                  <a:schemeClr val="tx2"/>
                </a:solidFill>
              </a:defRPr>
            </a:lvl1pPr>
          </a:lstStyle>
          <a:p>
            <a:r>
              <a:rPr lang="en-US" noProof="0"/>
              <a:t>5/26/2021 pm</a:t>
            </a:r>
            <a:endParaRPr lang="en-US" noProof="0" dirty="0"/>
          </a:p>
        </p:txBody>
      </p:sp>
      <p:sp>
        <p:nvSpPr>
          <p:cNvPr id="5" name="Footer Placeholder 4"/>
          <p:cNvSpPr>
            <a:spLocks noGrp="1"/>
          </p:cNvSpPr>
          <p:nvPr>
            <p:ph type="ftr" sz="quarter" idx="11"/>
          </p:nvPr>
        </p:nvSpPr>
        <p:spPr>
          <a:xfrm>
            <a:off x="1938238" y="6453386"/>
            <a:ext cx="5267533" cy="404614"/>
          </a:xfrm>
        </p:spPr>
        <p:txBody>
          <a:bodyPr/>
          <a:lstStyle>
            <a:lvl1pPr algn="ctr">
              <a:defRPr>
                <a:solidFill>
                  <a:schemeClr val="tx2"/>
                </a:solidFill>
              </a:defRPr>
            </a:lvl1pPr>
          </a:lstStyle>
          <a:p>
            <a:r>
              <a:rPr lang="en-US" noProof="0"/>
              <a:t>Micky Galloway</a:t>
            </a:r>
            <a:endParaRPr lang="en-US" noProof="0" dirty="0"/>
          </a:p>
        </p:txBody>
      </p:sp>
      <p:sp>
        <p:nvSpPr>
          <p:cNvPr id="6" name="Slide Number Placeholder 5"/>
          <p:cNvSpPr>
            <a:spLocks noGrp="1"/>
          </p:cNvSpPr>
          <p:nvPr>
            <p:ph type="sldNum" sz="quarter" idx="12"/>
          </p:nvPr>
        </p:nvSpPr>
        <p:spPr>
          <a:xfrm>
            <a:off x="7373012" y="6453386"/>
            <a:ext cx="1197219" cy="404614"/>
          </a:xfrm>
        </p:spPr>
        <p:txBody>
          <a:bodyPr/>
          <a:lstStyle>
            <a:lvl1pPr>
              <a:defRPr>
                <a:solidFill>
                  <a:schemeClr val="tx2"/>
                </a:solidFill>
              </a:defRPr>
            </a:lvl1pPr>
          </a:lstStyle>
          <a:p>
            <a:fld id="{B38049E5-7B53-4E85-8972-7D6C4BCE5BB9}" type="slidenum">
              <a:rPr lang="en-US" noProof="0" smtClean="0"/>
              <a:t>‹#›</a:t>
            </a:fld>
            <a:endParaRPr lang="en-US" noProof="0" dirty="0"/>
          </a:p>
        </p:txBody>
      </p:sp>
      <p:sp>
        <p:nvSpPr>
          <p:cNvPr id="9" name="L-Shape 8">
            <a:extLst>
              <a:ext uri="{FF2B5EF4-FFF2-40B4-BE49-F238E27FC236}">
                <a16:creationId xmlns:a16="http://schemas.microsoft.com/office/drawing/2014/main" id="{BF5B4C6D-2825-4690-8D32-39CBF5E0F7E6}"/>
              </a:ext>
            </a:extLst>
          </p:cNvPr>
          <p:cNvSpPr/>
          <p:nvPr userDrawn="1"/>
        </p:nvSpPr>
        <p:spPr>
          <a:xfrm rot="10800000" flipV="1">
            <a:off x="6399245" y="1820276"/>
            <a:ext cx="2079000" cy="4158497"/>
          </a:xfrm>
          <a:prstGeom prst="corner">
            <a:avLst>
              <a:gd name="adj1" fmla="val 7397"/>
              <a:gd name="adj2" fmla="val 7750"/>
            </a:avLst>
          </a:prstGeom>
          <a:solidFill>
            <a:schemeClr val="accent3"/>
          </a:solidFill>
          <a:ln>
            <a:solidFill>
              <a:schemeClr val="accent3"/>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noProof="0" dirty="0"/>
          </a:p>
        </p:txBody>
      </p:sp>
      <p:sp>
        <p:nvSpPr>
          <p:cNvPr id="8" name="L-Shape 7">
            <a:extLst>
              <a:ext uri="{FF2B5EF4-FFF2-40B4-BE49-F238E27FC236}">
                <a16:creationId xmlns:a16="http://schemas.microsoft.com/office/drawing/2014/main" id="{DFD43940-6D78-4E75-BDB6-8792768BB894}"/>
              </a:ext>
            </a:extLst>
          </p:cNvPr>
          <p:cNvSpPr/>
          <p:nvPr userDrawn="1"/>
        </p:nvSpPr>
        <p:spPr>
          <a:xfrm flipH="1">
            <a:off x="6214740" y="1685657"/>
            <a:ext cx="2364232" cy="4408489"/>
          </a:xfrm>
          <a:prstGeom prst="corner">
            <a:avLst>
              <a:gd name="adj1" fmla="val 5837"/>
              <a:gd name="adj2" fmla="val 6502"/>
            </a:avLst>
          </a:prstGeom>
          <a:solidFill>
            <a:srgbClr val="EFEDE3"/>
          </a:solidFill>
          <a:ln>
            <a:solidFill>
              <a:srgbClr val="EFEDE3"/>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noProof="0" dirty="0"/>
          </a:p>
        </p:txBody>
      </p:sp>
    </p:spTree>
    <p:extLst>
      <p:ext uri="{BB962C8B-B14F-4D97-AF65-F5344CB8AC3E}">
        <p14:creationId xmlns:p14="http://schemas.microsoft.com/office/powerpoint/2010/main" val="1590623790"/>
      </p:ext>
    </p:extLst>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3600">
                <a:solidFill>
                  <a:schemeClr val="tx2"/>
                </a:solidFill>
              </a:defRPr>
            </a:lvl1pPr>
          </a:lstStyle>
          <a:p>
            <a:r>
              <a:rPr lang="en-US" noProof="0"/>
              <a:t>Click To Edit Master Title Style</a:t>
            </a:r>
          </a:p>
        </p:txBody>
      </p:sp>
      <p:sp>
        <p:nvSpPr>
          <p:cNvPr id="3" name="Content Placeholder 2"/>
          <p:cNvSpPr>
            <a:spLocks noGrp="1"/>
          </p:cNvSpPr>
          <p:nvPr>
            <p:ph sz="half" idx="1"/>
          </p:nvPr>
        </p:nvSpPr>
        <p:spPr>
          <a:xfrm>
            <a:off x="1028701" y="2286002"/>
            <a:ext cx="3335840"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Content Placeholder 3"/>
          <p:cNvSpPr>
            <a:spLocks noGrp="1"/>
          </p:cNvSpPr>
          <p:nvPr>
            <p:ph sz="half" idx="2"/>
          </p:nvPr>
        </p:nvSpPr>
        <p:spPr>
          <a:xfrm>
            <a:off x="4894054" y="2286002"/>
            <a:ext cx="3335840"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Date Placeholder 4"/>
          <p:cNvSpPr>
            <a:spLocks noGrp="1"/>
          </p:cNvSpPr>
          <p:nvPr>
            <p:ph type="dt" sz="half" idx="10"/>
          </p:nvPr>
        </p:nvSpPr>
        <p:spPr/>
        <p:txBody>
          <a:bodyPr/>
          <a:lstStyle/>
          <a:p>
            <a:r>
              <a:rPr lang="en-US" noProof="0"/>
              <a:t>5/26/2021 pm</a:t>
            </a:r>
            <a:endParaRPr lang="en-US" noProof="0" dirty="0"/>
          </a:p>
        </p:txBody>
      </p:sp>
      <p:sp>
        <p:nvSpPr>
          <p:cNvPr id="6" name="Footer Placeholder 5"/>
          <p:cNvSpPr>
            <a:spLocks noGrp="1"/>
          </p:cNvSpPr>
          <p:nvPr>
            <p:ph type="ftr" sz="quarter" idx="11"/>
          </p:nvPr>
        </p:nvSpPr>
        <p:spPr/>
        <p:txBody>
          <a:bodyPr/>
          <a:lstStyle/>
          <a:p>
            <a:r>
              <a:rPr lang="en-US" noProof="0"/>
              <a:t>Micky Galloway</a:t>
            </a:r>
            <a:endParaRPr lang="en-US" noProof="0" dirty="0"/>
          </a:p>
        </p:txBody>
      </p:sp>
      <p:sp>
        <p:nvSpPr>
          <p:cNvPr id="7" name="Slide Number Placeholder 6"/>
          <p:cNvSpPr>
            <a:spLocks noGrp="1"/>
          </p:cNvSpPr>
          <p:nvPr>
            <p:ph type="sldNum" sz="quarter" idx="12"/>
          </p:nvPr>
        </p:nvSpPr>
        <p:spPr/>
        <p:txBody>
          <a:bodyPr/>
          <a:lstStyle/>
          <a:p>
            <a:fld id="{B38049E5-7B53-4E85-8972-7D6C4BCE5BB9}" type="slidenum">
              <a:rPr lang="en-US" noProof="0" smtClean="0"/>
              <a:t>‹#›</a:t>
            </a:fld>
            <a:endParaRPr lang="en-US" noProof="0" dirty="0"/>
          </a:p>
        </p:txBody>
      </p:sp>
    </p:spTree>
    <p:extLst>
      <p:ext uri="{BB962C8B-B14F-4D97-AF65-F5344CB8AC3E}">
        <p14:creationId xmlns:p14="http://schemas.microsoft.com/office/powerpoint/2010/main" val="40669596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blackGray">
      <p:bgPr>
        <a:solidFill>
          <a:schemeClr val="bg2"/>
        </a:solidFill>
        <a:effectLst/>
      </p:bgPr>
    </p:bg>
    <p:spTree>
      <p:nvGrpSpPr>
        <p:cNvPr id="1" name=""/>
        <p:cNvGrpSpPr/>
        <p:nvPr/>
      </p:nvGrpSpPr>
      <p:grpSpPr>
        <a:xfrm>
          <a:off x="0" y="0"/>
          <a:ext cx="0" cy="0"/>
          <a:chOff x="0" y="0"/>
          <a:chExt cx="0" cy="0"/>
        </a:xfrm>
      </p:grpSpPr>
      <p:sp>
        <p:nvSpPr>
          <p:cNvPr id="8" name="Rectangle 7" title="Side bar">
            <a:extLst>
              <a:ext uri="{FF2B5EF4-FFF2-40B4-BE49-F238E27FC236}">
                <a16:creationId xmlns:a16="http://schemas.microsoft.com/office/drawing/2014/main" id="{FFA7AFEF-D97A-4A94-A884-7F95E91332B7}"/>
              </a:ext>
            </a:extLst>
          </p:cNvPr>
          <p:cNvSpPr/>
          <p:nvPr userDrawn="1"/>
        </p:nvSpPr>
        <p:spPr>
          <a:xfrm>
            <a:off x="466571" y="0"/>
            <a:ext cx="108000" cy="687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28700" y="685800"/>
            <a:ext cx="7200900" cy="1485900"/>
          </a:xfrm>
          <a:prstGeom prst="rect">
            <a:avLst/>
          </a:prstGeom>
        </p:spPr>
        <p:txBody>
          <a:bodyPr vert="horz" lIns="91440" tIns="45720" rIns="91440" bIns="45720" rtlCol="0" anchor="t">
            <a:normAutofit/>
          </a:bodyPr>
          <a:lstStyle/>
          <a:p>
            <a:r>
              <a:rPr lang="en-US" noProof="0"/>
              <a:t>Click to edit Master title style</a:t>
            </a:r>
          </a:p>
        </p:txBody>
      </p:sp>
      <p:sp>
        <p:nvSpPr>
          <p:cNvPr id="3" name="Text Placeholder 2"/>
          <p:cNvSpPr>
            <a:spLocks noGrp="1"/>
          </p:cNvSpPr>
          <p:nvPr>
            <p:ph type="body" idx="1"/>
          </p:nvPr>
        </p:nvSpPr>
        <p:spPr>
          <a:xfrm>
            <a:off x="1028700" y="2286000"/>
            <a:ext cx="7200900" cy="3581400"/>
          </a:xfrm>
          <a:prstGeom prst="rect">
            <a:avLst/>
          </a:prstGeom>
        </p:spPr>
        <p:txBody>
          <a:bodyPr vert="horz" lIns="91440" tIns="45720" rIns="91440" bIns="4572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Date Placeholder 3"/>
          <p:cNvSpPr>
            <a:spLocks noGrp="1"/>
          </p:cNvSpPr>
          <p:nvPr>
            <p:ph type="dt" sz="half" idx="2"/>
          </p:nvPr>
        </p:nvSpPr>
        <p:spPr>
          <a:xfrm>
            <a:off x="1042987" y="6453386"/>
            <a:ext cx="903429" cy="404614"/>
          </a:xfrm>
          <a:prstGeom prst="rect">
            <a:avLst/>
          </a:prstGeom>
        </p:spPr>
        <p:txBody>
          <a:bodyPr vert="horz" lIns="91440" tIns="45720" rIns="91440" bIns="45720" rtlCol="0" anchor="ctr"/>
          <a:lstStyle>
            <a:lvl1pPr algn="l">
              <a:defRPr sz="900" baseline="0">
                <a:solidFill>
                  <a:schemeClr val="tx2"/>
                </a:solidFill>
              </a:defRPr>
            </a:lvl1pPr>
          </a:lstStyle>
          <a:p>
            <a:r>
              <a:rPr lang="en-US" noProof="0"/>
              <a:t>5/26/2021 pm</a:t>
            </a:r>
            <a:endParaRPr lang="en-US" noProof="0" dirty="0"/>
          </a:p>
        </p:txBody>
      </p:sp>
      <p:sp>
        <p:nvSpPr>
          <p:cNvPr id="5" name="Footer Placeholder 4"/>
          <p:cNvSpPr>
            <a:spLocks noGrp="1"/>
          </p:cNvSpPr>
          <p:nvPr>
            <p:ph type="ftr" sz="quarter" idx="3"/>
          </p:nvPr>
        </p:nvSpPr>
        <p:spPr>
          <a:xfrm>
            <a:off x="2170177" y="6453386"/>
            <a:ext cx="4710623" cy="404614"/>
          </a:xfrm>
          <a:prstGeom prst="rect">
            <a:avLst/>
          </a:prstGeom>
        </p:spPr>
        <p:txBody>
          <a:bodyPr vert="horz" lIns="91440" tIns="45720" rIns="91440" bIns="45720" rtlCol="0" anchor="ctr"/>
          <a:lstStyle>
            <a:lvl1pPr algn="l">
              <a:defRPr sz="900" baseline="0">
                <a:solidFill>
                  <a:schemeClr val="tx2"/>
                </a:solidFill>
              </a:defRPr>
            </a:lvl1pPr>
          </a:lstStyle>
          <a:p>
            <a:r>
              <a:rPr lang="en-US" noProof="0"/>
              <a:t>Micky Galloway</a:t>
            </a:r>
            <a:endParaRPr lang="en-US" noProof="0" dirty="0"/>
          </a:p>
        </p:txBody>
      </p:sp>
      <p:sp>
        <p:nvSpPr>
          <p:cNvPr id="6" name="Slide Number Placeholder 5"/>
          <p:cNvSpPr>
            <a:spLocks noGrp="1"/>
          </p:cNvSpPr>
          <p:nvPr>
            <p:ph type="sldNum" sz="quarter" idx="4"/>
          </p:nvPr>
        </p:nvSpPr>
        <p:spPr>
          <a:xfrm>
            <a:off x="7104554" y="6453386"/>
            <a:ext cx="1197219" cy="404614"/>
          </a:xfrm>
          <a:prstGeom prst="rect">
            <a:avLst/>
          </a:prstGeom>
        </p:spPr>
        <p:txBody>
          <a:bodyPr vert="horz" lIns="91440" tIns="45720" rIns="91440" bIns="45720" rtlCol="0" anchor="ctr"/>
          <a:lstStyle>
            <a:lvl1pPr algn="r">
              <a:defRPr sz="900" baseline="0">
                <a:solidFill>
                  <a:schemeClr val="tx2"/>
                </a:solidFill>
              </a:defRPr>
            </a:lvl1pPr>
          </a:lstStyle>
          <a:p>
            <a:fld id="{B38049E5-7B53-4E85-8972-7D6C4BCE5BB9}" type="slidenum">
              <a:rPr lang="en-US" noProof="0" smtClean="0"/>
              <a:t>‹#›</a:t>
            </a:fld>
            <a:endParaRPr lang="en-US" noProof="0" dirty="0"/>
          </a:p>
        </p:txBody>
      </p:sp>
      <p:sp>
        <p:nvSpPr>
          <p:cNvPr id="9" name="Rectangle 8" title="Side bar"/>
          <p:cNvSpPr/>
          <p:nvPr/>
        </p:nvSpPr>
        <p:spPr>
          <a:xfrm>
            <a:off x="358571" y="376"/>
            <a:ext cx="108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59107284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Lst>
  <p:hf sldNum="0" hdr="0" ftr="0" dt="0"/>
  <p:txStyles>
    <p:titleStyle>
      <a:lvl1pPr algn="l" defTabSz="685800" rtl="0" eaLnBrk="1" latinLnBrk="0" hangingPunct="1">
        <a:lnSpc>
          <a:spcPct val="89000"/>
        </a:lnSpc>
        <a:spcBef>
          <a:spcPct val="0"/>
        </a:spcBef>
        <a:buNone/>
        <a:defRPr sz="3300" kern="1200" baseline="0">
          <a:solidFill>
            <a:schemeClr val="tx2"/>
          </a:solidFill>
          <a:latin typeface="+mj-lt"/>
          <a:ea typeface="+mj-ea"/>
          <a:cs typeface="+mj-cs"/>
        </a:defRPr>
      </a:lvl1pPr>
    </p:titleStyle>
    <p:bodyStyle>
      <a:lvl1pPr marL="257175" indent="-257175" algn="l" defTabSz="685800" rtl="0" eaLnBrk="1" latinLnBrk="0" hangingPunct="1">
        <a:lnSpc>
          <a:spcPct val="94000"/>
        </a:lnSpc>
        <a:spcBef>
          <a:spcPts val="750"/>
        </a:spcBef>
        <a:spcAft>
          <a:spcPts val="150"/>
        </a:spcAft>
        <a:buFont typeface="Arial" panose="020B0604020202020204" pitchFamily="34" charset="0"/>
        <a:buChar char="•"/>
        <a:defRPr sz="1800" kern="1200" baseline="0">
          <a:solidFill>
            <a:schemeClr val="tx2"/>
          </a:solidFill>
          <a:latin typeface="+mn-lt"/>
          <a:ea typeface="+mn-ea"/>
          <a:cs typeface="+mn-cs"/>
        </a:defRPr>
      </a:lvl1pPr>
      <a:lvl2pPr marL="654939" indent="-257175" algn="l" defTabSz="685800" rtl="0" eaLnBrk="1" latinLnBrk="0" hangingPunct="1">
        <a:lnSpc>
          <a:spcPct val="94000"/>
        </a:lnSpc>
        <a:spcBef>
          <a:spcPts val="375"/>
        </a:spcBef>
        <a:spcAft>
          <a:spcPts val="150"/>
        </a:spcAft>
        <a:buFont typeface="Arial" panose="020B0604020202020204" pitchFamily="34" charset="0"/>
        <a:buChar char="•"/>
        <a:defRPr sz="1800" i="1" kern="1200" baseline="0">
          <a:solidFill>
            <a:schemeClr val="tx2"/>
          </a:solidFill>
          <a:latin typeface="+mn-lt"/>
          <a:ea typeface="+mn-ea"/>
          <a:cs typeface="+mn-cs"/>
        </a:defRPr>
      </a:lvl2pPr>
      <a:lvl3pPr marL="997839" indent="-257175" algn="l" defTabSz="685800" rtl="0" eaLnBrk="1" latinLnBrk="0" hangingPunct="1">
        <a:lnSpc>
          <a:spcPct val="94000"/>
        </a:lnSpc>
        <a:spcBef>
          <a:spcPts val="375"/>
        </a:spcBef>
        <a:spcAft>
          <a:spcPts val="150"/>
        </a:spcAft>
        <a:buFont typeface="Arial" panose="020B0604020202020204" pitchFamily="34" charset="0"/>
        <a:buChar char="•"/>
        <a:defRPr sz="1500" kern="1200" baseline="0">
          <a:solidFill>
            <a:schemeClr val="tx2"/>
          </a:solidFill>
          <a:latin typeface="+mn-lt"/>
          <a:ea typeface="+mn-ea"/>
          <a:cs typeface="+mn-cs"/>
        </a:defRPr>
      </a:lvl3pPr>
      <a:lvl4pPr marL="1340739" indent="-257175" algn="l" defTabSz="685800" rtl="0" eaLnBrk="1" latinLnBrk="0" hangingPunct="1">
        <a:lnSpc>
          <a:spcPct val="94000"/>
        </a:lnSpc>
        <a:spcBef>
          <a:spcPts val="375"/>
        </a:spcBef>
        <a:spcAft>
          <a:spcPts val="150"/>
        </a:spcAft>
        <a:buFont typeface="Arial" panose="020B0604020202020204" pitchFamily="34" charset="0"/>
        <a:buChar char="•"/>
        <a:defRPr sz="1500" i="1" kern="1200" baseline="0">
          <a:solidFill>
            <a:schemeClr val="tx2"/>
          </a:solidFill>
          <a:latin typeface="+mn-lt"/>
          <a:ea typeface="+mn-ea"/>
          <a:cs typeface="+mn-cs"/>
        </a:defRPr>
      </a:lvl4pPr>
      <a:lvl5pPr marL="1640777" indent="-214313" algn="l" defTabSz="685800" rtl="0" eaLnBrk="1" latinLnBrk="0" hangingPunct="1">
        <a:lnSpc>
          <a:spcPct val="94000"/>
        </a:lnSpc>
        <a:spcBef>
          <a:spcPts val="375"/>
        </a:spcBef>
        <a:spcAft>
          <a:spcPts val="150"/>
        </a:spcAft>
        <a:buFont typeface="Arial" panose="020B0604020202020204" pitchFamily="34" charset="0"/>
        <a:buChar char="•"/>
        <a:defRPr sz="1350" kern="1200" baseline="0">
          <a:solidFill>
            <a:schemeClr val="tx2"/>
          </a:solidFill>
          <a:latin typeface="+mn-lt"/>
          <a:ea typeface="+mn-ea"/>
          <a:cs typeface="+mn-cs"/>
        </a:defRPr>
      </a:lvl5pPr>
      <a:lvl6pPr marL="2057400" indent="-288036" algn="l" defTabSz="685800" rtl="0" eaLnBrk="1" latinLnBrk="0" hangingPunct="1">
        <a:lnSpc>
          <a:spcPct val="94000"/>
        </a:lnSpc>
        <a:spcBef>
          <a:spcPts val="375"/>
        </a:spcBef>
        <a:spcAft>
          <a:spcPts val="150"/>
        </a:spcAft>
        <a:buFont typeface="Franklin Gothic Book" panose="020B0503020102020204" pitchFamily="34" charset="0"/>
        <a:buChar char="–"/>
        <a:defRPr sz="1200" i="1" kern="1200" baseline="0">
          <a:solidFill>
            <a:schemeClr val="tx2"/>
          </a:solidFill>
          <a:latin typeface="+mn-lt"/>
          <a:ea typeface="+mn-ea"/>
          <a:cs typeface="+mn-cs"/>
        </a:defRPr>
      </a:lvl6pPr>
      <a:lvl7pPr marL="2400300" indent="-288036" algn="l" defTabSz="685800" rtl="0" eaLnBrk="1" latinLnBrk="0" hangingPunct="1">
        <a:lnSpc>
          <a:spcPct val="94000"/>
        </a:lnSpc>
        <a:spcBef>
          <a:spcPts val="375"/>
        </a:spcBef>
        <a:spcAft>
          <a:spcPts val="150"/>
        </a:spcAft>
        <a:buFont typeface="Franklin Gothic Book" panose="020B0503020102020204" pitchFamily="34" charset="0"/>
        <a:buChar char="■"/>
        <a:defRPr sz="1050" kern="1200" baseline="0">
          <a:solidFill>
            <a:schemeClr val="tx2"/>
          </a:solidFill>
          <a:latin typeface="+mn-lt"/>
          <a:ea typeface="+mn-ea"/>
          <a:cs typeface="+mn-cs"/>
        </a:defRPr>
      </a:lvl7pPr>
      <a:lvl8pPr marL="2743200" indent="-288036" algn="l" defTabSz="685800" rtl="0" eaLnBrk="1" latinLnBrk="0" hangingPunct="1">
        <a:lnSpc>
          <a:spcPct val="94000"/>
        </a:lnSpc>
        <a:spcBef>
          <a:spcPts val="375"/>
        </a:spcBef>
        <a:spcAft>
          <a:spcPts val="150"/>
        </a:spcAft>
        <a:buFont typeface="Franklin Gothic Book" panose="020B0503020102020204" pitchFamily="34" charset="0"/>
        <a:buChar char="–"/>
        <a:defRPr sz="1050" i="1" kern="1200" baseline="0">
          <a:solidFill>
            <a:schemeClr val="tx2"/>
          </a:solidFill>
          <a:latin typeface="+mn-lt"/>
          <a:ea typeface="+mn-ea"/>
          <a:cs typeface="+mn-cs"/>
        </a:defRPr>
      </a:lvl8pPr>
      <a:lvl9pPr marL="3086100" indent="-288036" algn="l" defTabSz="685800" rtl="0" eaLnBrk="1" latinLnBrk="0" hangingPunct="1">
        <a:lnSpc>
          <a:spcPct val="94000"/>
        </a:lnSpc>
        <a:spcBef>
          <a:spcPts val="375"/>
        </a:spcBef>
        <a:spcAft>
          <a:spcPts val="150"/>
        </a:spcAft>
        <a:buFont typeface="Franklin Gothic Book" panose="020B0503020102020204" pitchFamily="34" charset="0"/>
        <a:buChar char="■"/>
        <a:defRPr sz="1050" kern="1200" baseline="0">
          <a:solidFill>
            <a:schemeClr val="tx2"/>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1640">
          <p15:clr>
            <a:srgbClr val="F26B43"/>
          </p15:clr>
        </p15:guide>
        <p15:guide id="10" pos="222">
          <p15:clr>
            <a:srgbClr val="F26B43"/>
          </p15:clr>
        </p15:guide>
        <p15:guide id="11" pos="206">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1889FE-7B85-40C7-8441-909223A9B382}"/>
              </a:ext>
            </a:extLst>
          </p:cNvPr>
          <p:cNvSpPr>
            <a:spLocks noGrp="1"/>
          </p:cNvSpPr>
          <p:nvPr>
            <p:ph type="ctrTitle"/>
          </p:nvPr>
        </p:nvSpPr>
        <p:spPr>
          <a:xfrm>
            <a:off x="1048485" y="1592449"/>
            <a:ext cx="7128364" cy="2126159"/>
          </a:xfrm>
        </p:spPr>
        <p:txBody>
          <a:bodyPr>
            <a:spAutoFit/>
          </a:bodyPr>
          <a:lstStyle/>
          <a:p>
            <a:r>
              <a:rPr lang="en-US" dirty="0"/>
              <a:t>Lesson 15:</a:t>
            </a:r>
            <a:br>
              <a:rPr lang="en-US" dirty="0"/>
            </a:br>
            <a:r>
              <a:rPr lang="en-US" dirty="0"/>
              <a:t>The Good Samaritan and the Feast of Dedication</a:t>
            </a:r>
          </a:p>
        </p:txBody>
      </p:sp>
      <p:sp>
        <p:nvSpPr>
          <p:cNvPr id="3" name="Subtitle 2">
            <a:extLst>
              <a:ext uri="{FF2B5EF4-FFF2-40B4-BE49-F238E27FC236}">
                <a16:creationId xmlns:a16="http://schemas.microsoft.com/office/drawing/2014/main" id="{B87DC842-2DF4-46F3-AEC5-E38386DA6887}"/>
              </a:ext>
            </a:extLst>
          </p:cNvPr>
          <p:cNvSpPr>
            <a:spLocks noGrp="1"/>
          </p:cNvSpPr>
          <p:nvPr>
            <p:ph type="subTitle" idx="1"/>
          </p:nvPr>
        </p:nvSpPr>
        <p:spPr>
          <a:xfrm>
            <a:off x="1048484" y="4676776"/>
            <a:ext cx="7128364" cy="753989"/>
          </a:xfrm>
        </p:spPr>
        <p:txBody>
          <a:bodyPr>
            <a:spAutoFit/>
          </a:bodyPr>
          <a:lstStyle/>
          <a:p>
            <a:r>
              <a:rPr lang="en-US" sz="2000" dirty="0"/>
              <a:t>The Parable of Good Samaritan (Luke 10:25-37)</a:t>
            </a:r>
          </a:p>
          <a:p>
            <a:r>
              <a:rPr lang="en-US" sz="2000" dirty="0"/>
              <a:t>May 26, 2021</a:t>
            </a:r>
          </a:p>
        </p:txBody>
      </p:sp>
    </p:spTree>
    <p:extLst>
      <p:ext uri="{BB962C8B-B14F-4D97-AF65-F5344CB8AC3E}">
        <p14:creationId xmlns:p14="http://schemas.microsoft.com/office/powerpoint/2010/main" val="137156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54D2C05-6F6D-4479-9125-CCD4BC80C430}"/>
              </a:ext>
            </a:extLst>
          </p:cNvPr>
          <p:cNvSpPr>
            <a:spLocks noGrp="1"/>
          </p:cNvSpPr>
          <p:nvPr>
            <p:ph idx="1"/>
          </p:nvPr>
        </p:nvSpPr>
        <p:spPr>
          <a:xfrm>
            <a:off x="695324" y="1552576"/>
            <a:ext cx="8248651" cy="4208909"/>
          </a:xfrm>
        </p:spPr>
        <p:txBody>
          <a:bodyPr>
            <a:spAutoFit/>
          </a:bodyPr>
          <a:lstStyle/>
          <a:p>
            <a:r>
              <a:rPr lang="en-US" sz="2400" b="1" dirty="0">
                <a:solidFill>
                  <a:schemeClr val="tx1"/>
                </a:solidFill>
              </a:rPr>
              <a:t>The Samaritan. </a:t>
            </a:r>
            <a:r>
              <a:rPr lang="en-US" sz="2400" dirty="0">
                <a:solidFill>
                  <a:schemeClr val="tx1"/>
                </a:solidFill>
              </a:rPr>
              <a:t>Luke 10:34, </a:t>
            </a:r>
            <a:r>
              <a:rPr lang="en-US" sz="2400" i="1" dirty="0">
                <a:solidFill>
                  <a:schemeClr val="tx1"/>
                </a:solidFill>
              </a:rPr>
              <a:t>“and </a:t>
            </a:r>
            <a:r>
              <a:rPr lang="en-US" sz="2400" b="1" i="1" dirty="0">
                <a:solidFill>
                  <a:schemeClr val="tx1"/>
                </a:solidFill>
              </a:rPr>
              <a:t>came to him</a:t>
            </a:r>
            <a:r>
              <a:rPr lang="en-US" sz="2400" i="1" dirty="0">
                <a:solidFill>
                  <a:schemeClr val="tx1"/>
                </a:solidFill>
              </a:rPr>
              <a:t>, and </a:t>
            </a:r>
            <a:r>
              <a:rPr lang="en-US" sz="2400" b="1" i="1" dirty="0">
                <a:solidFill>
                  <a:schemeClr val="tx1"/>
                </a:solidFill>
              </a:rPr>
              <a:t>bound up his wounds</a:t>
            </a:r>
            <a:r>
              <a:rPr lang="en-US" sz="2400" i="1" dirty="0">
                <a:solidFill>
                  <a:schemeClr val="tx1"/>
                </a:solidFill>
              </a:rPr>
              <a:t>, pouring on (them) oil and wine; and he set him on his own beast, and brought him to an inn, and </a:t>
            </a:r>
            <a:r>
              <a:rPr lang="en-US" sz="2400" b="1" i="1" dirty="0">
                <a:solidFill>
                  <a:schemeClr val="tx1"/>
                </a:solidFill>
              </a:rPr>
              <a:t>took care of him</a:t>
            </a:r>
            <a:r>
              <a:rPr lang="en-US" sz="2400" i="1" dirty="0">
                <a:solidFill>
                  <a:schemeClr val="tx1"/>
                </a:solidFill>
              </a:rPr>
              <a:t>.”</a:t>
            </a:r>
          </a:p>
          <a:p>
            <a:r>
              <a:rPr lang="en-US" sz="2400" dirty="0">
                <a:solidFill>
                  <a:schemeClr val="tx1"/>
                </a:solidFill>
              </a:rPr>
              <a:t>This is “how Christians should handle racial, national, ethnic, and even religious differences when basic human kindness is required. Love must not be denied or abandoned, even in the face of differences. </a:t>
            </a:r>
            <a:r>
              <a:rPr lang="en-US" sz="2400" u="sng" dirty="0">
                <a:solidFill>
                  <a:schemeClr val="tx1"/>
                </a:solidFill>
              </a:rPr>
              <a:t>To do so denies the love of God</a:t>
            </a:r>
            <a:r>
              <a:rPr lang="en-US" sz="2400" dirty="0">
                <a:solidFill>
                  <a:schemeClr val="tx1"/>
                </a:solidFill>
              </a:rPr>
              <a:t>.”</a:t>
            </a:r>
          </a:p>
          <a:p>
            <a:pPr marL="0" indent="0">
              <a:buNone/>
            </a:pPr>
            <a:r>
              <a:rPr kumimoji="0" lang="en-US" b="0" i="0" u="none" strike="noStrike" kern="1200" cap="none" spc="0" normalizeH="0" baseline="0" noProof="0" dirty="0">
                <a:ln>
                  <a:noFill/>
                </a:ln>
                <a:solidFill>
                  <a:schemeClr val="tx1"/>
                </a:solidFill>
                <a:effectLst/>
                <a:uLnTx/>
                <a:uFillTx/>
                <a:latin typeface="Arial"/>
                <a:ea typeface="+mn-ea"/>
                <a:cs typeface="+mn-cs"/>
              </a:rPr>
              <a:t>			(C.G. Caldwell, </a:t>
            </a:r>
            <a:r>
              <a:rPr kumimoji="0" lang="en-US" b="0" i="1" u="none" strike="noStrike" kern="1200" cap="none" spc="0" normalizeH="0" baseline="0" noProof="0" dirty="0">
                <a:ln>
                  <a:noFill/>
                </a:ln>
                <a:solidFill>
                  <a:schemeClr val="tx1"/>
                </a:solidFill>
                <a:effectLst/>
                <a:uLnTx/>
                <a:uFillTx/>
                <a:latin typeface="Arial"/>
                <a:ea typeface="+mn-ea"/>
                <a:cs typeface="+mn-cs"/>
              </a:rPr>
              <a:t>Luke,</a:t>
            </a:r>
            <a:r>
              <a:rPr kumimoji="0" lang="en-US" b="0" i="0" u="none" strike="noStrike" kern="1200" cap="none" spc="0" normalizeH="0" baseline="0" noProof="0" dirty="0">
                <a:ln>
                  <a:noFill/>
                </a:ln>
                <a:solidFill>
                  <a:schemeClr val="tx1"/>
                </a:solidFill>
                <a:effectLst/>
                <a:uLnTx/>
                <a:uFillTx/>
                <a:latin typeface="Arial"/>
                <a:ea typeface="+mn-ea"/>
                <a:cs typeface="+mn-cs"/>
              </a:rPr>
              <a:t> Truth Commentaries, page 636)</a:t>
            </a:r>
            <a:endParaRPr lang="en-US" sz="2400" dirty="0">
              <a:solidFill>
                <a:schemeClr val="tx1"/>
              </a:solidFill>
            </a:endParaRPr>
          </a:p>
          <a:p>
            <a:r>
              <a:rPr lang="en-US" sz="2400" dirty="0">
                <a:solidFill>
                  <a:schemeClr val="tx1"/>
                </a:solidFill>
              </a:rPr>
              <a:t>The Samaritan spent time with the injured/robbed man.</a:t>
            </a:r>
          </a:p>
        </p:txBody>
      </p:sp>
      <p:sp>
        <p:nvSpPr>
          <p:cNvPr id="7" name="Title 1">
            <a:extLst>
              <a:ext uri="{FF2B5EF4-FFF2-40B4-BE49-F238E27FC236}">
                <a16:creationId xmlns:a16="http://schemas.microsoft.com/office/drawing/2014/main" id="{054EA7C4-3475-4BE9-85B3-59142D6F1B5F}"/>
              </a:ext>
            </a:extLst>
          </p:cNvPr>
          <p:cNvSpPr>
            <a:spLocks noGrp="1"/>
          </p:cNvSpPr>
          <p:nvPr>
            <p:ph type="title"/>
          </p:nvPr>
        </p:nvSpPr>
        <p:spPr>
          <a:xfrm>
            <a:off x="695325" y="542932"/>
            <a:ext cx="8248650" cy="585417"/>
          </a:xfrm>
        </p:spPr>
        <p:txBody>
          <a:bodyPr>
            <a:spAutoFit/>
          </a:bodyPr>
          <a:lstStyle/>
          <a:p>
            <a:r>
              <a:rPr lang="en-US" dirty="0">
                <a:solidFill>
                  <a:schemeClr val="tx1"/>
                </a:solidFill>
              </a:rPr>
              <a:t>Jesus’ Answer to the Question</a:t>
            </a:r>
          </a:p>
        </p:txBody>
      </p:sp>
    </p:spTree>
    <p:extLst>
      <p:ext uri="{BB962C8B-B14F-4D97-AF65-F5344CB8AC3E}">
        <p14:creationId xmlns:p14="http://schemas.microsoft.com/office/powerpoint/2010/main" val="38348161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54D2C05-6F6D-4479-9125-CCD4BC80C430}"/>
              </a:ext>
            </a:extLst>
          </p:cNvPr>
          <p:cNvSpPr>
            <a:spLocks noGrp="1"/>
          </p:cNvSpPr>
          <p:nvPr>
            <p:ph idx="1"/>
          </p:nvPr>
        </p:nvSpPr>
        <p:spPr>
          <a:xfrm>
            <a:off x="695324" y="1552576"/>
            <a:ext cx="8248651" cy="3100336"/>
          </a:xfrm>
        </p:spPr>
        <p:txBody>
          <a:bodyPr>
            <a:spAutoFit/>
          </a:bodyPr>
          <a:lstStyle/>
          <a:p>
            <a:r>
              <a:rPr lang="en-US" sz="2400" b="1" dirty="0">
                <a:solidFill>
                  <a:schemeClr val="tx1"/>
                </a:solidFill>
              </a:rPr>
              <a:t>The Samaritan. </a:t>
            </a:r>
            <a:r>
              <a:rPr lang="en-US" sz="2400" dirty="0">
                <a:solidFill>
                  <a:schemeClr val="tx1"/>
                </a:solidFill>
              </a:rPr>
              <a:t>Luke 10:35, </a:t>
            </a:r>
            <a:r>
              <a:rPr lang="en-US" sz="2400" i="1" dirty="0">
                <a:solidFill>
                  <a:schemeClr val="tx1"/>
                </a:solidFill>
              </a:rPr>
              <a:t>“And on the morrow he took out two shillings, and gave them to the host, and said, Take care of him; and whatsoever thou spendest more, I, when I come back again, will repay thee.”</a:t>
            </a:r>
          </a:p>
          <a:p>
            <a:pPr lvl="1"/>
            <a:r>
              <a:rPr lang="en-US" sz="2400" i="1" dirty="0">
                <a:solidFill>
                  <a:schemeClr val="tx1"/>
                </a:solidFill>
              </a:rPr>
              <a:t>Two shillings (pence, </a:t>
            </a:r>
            <a:r>
              <a:rPr lang="en-US" sz="2400" i="1" dirty="0" err="1">
                <a:solidFill>
                  <a:schemeClr val="tx1"/>
                </a:solidFill>
              </a:rPr>
              <a:t>dēnaria</a:t>
            </a:r>
            <a:r>
              <a:rPr lang="en-US" sz="2400" i="1" dirty="0">
                <a:solidFill>
                  <a:schemeClr val="tx1"/>
                </a:solidFill>
              </a:rPr>
              <a:t>) – The equivalent of two days’ wages.</a:t>
            </a:r>
            <a:r>
              <a:rPr lang="en-US" sz="2400" i="0" dirty="0">
                <a:solidFill>
                  <a:schemeClr val="tx1"/>
                </a:solidFill>
              </a:rPr>
              <a:t> cf. Matthew 20:9</a:t>
            </a:r>
          </a:p>
          <a:p>
            <a:pPr lvl="1"/>
            <a:r>
              <a:rPr lang="en-US" sz="2400" dirty="0">
                <a:solidFill>
                  <a:schemeClr val="tx1"/>
                </a:solidFill>
              </a:rPr>
              <a:t>Several days at the inn.</a:t>
            </a:r>
          </a:p>
          <a:p>
            <a:pPr lvl="1"/>
            <a:r>
              <a:rPr lang="en-US" sz="2400" i="1" dirty="0">
                <a:solidFill>
                  <a:schemeClr val="tx1"/>
                </a:solidFill>
              </a:rPr>
              <a:t>Note the care of the innkeeper.</a:t>
            </a:r>
          </a:p>
        </p:txBody>
      </p:sp>
      <p:sp>
        <p:nvSpPr>
          <p:cNvPr id="8" name="Title 1">
            <a:extLst>
              <a:ext uri="{FF2B5EF4-FFF2-40B4-BE49-F238E27FC236}">
                <a16:creationId xmlns:a16="http://schemas.microsoft.com/office/drawing/2014/main" id="{DC95DCD8-6222-47CC-AD4E-0D93EE47A927}"/>
              </a:ext>
            </a:extLst>
          </p:cNvPr>
          <p:cNvSpPr>
            <a:spLocks noGrp="1"/>
          </p:cNvSpPr>
          <p:nvPr>
            <p:ph type="title"/>
          </p:nvPr>
        </p:nvSpPr>
        <p:spPr>
          <a:xfrm>
            <a:off x="695325" y="542932"/>
            <a:ext cx="8248650" cy="585417"/>
          </a:xfrm>
        </p:spPr>
        <p:txBody>
          <a:bodyPr>
            <a:spAutoFit/>
          </a:bodyPr>
          <a:lstStyle/>
          <a:p>
            <a:r>
              <a:rPr lang="en-US" dirty="0">
                <a:solidFill>
                  <a:schemeClr val="tx1"/>
                </a:solidFill>
              </a:rPr>
              <a:t>Jesus’ Answer to the Question</a:t>
            </a:r>
          </a:p>
        </p:txBody>
      </p:sp>
    </p:spTree>
    <p:extLst>
      <p:ext uri="{BB962C8B-B14F-4D97-AF65-F5344CB8AC3E}">
        <p14:creationId xmlns:p14="http://schemas.microsoft.com/office/powerpoint/2010/main" val="28740280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93287-6B5E-4F40-A1C7-07C5AEEEE771}"/>
              </a:ext>
            </a:extLst>
          </p:cNvPr>
          <p:cNvSpPr>
            <a:spLocks noGrp="1"/>
          </p:cNvSpPr>
          <p:nvPr>
            <p:ph type="title"/>
          </p:nvPr>
        </p:nvSpPr>
        <p:spPr>
          <a:xfrm>
            <a:off x="695325" y="542932"/>
            <a:ext cx="8248650" cy="585417"/>
          </a:xfrm>
        </p:spPr>
        <p:txBody>
          <a:bodyPr>
            <a:spAutoFit/>
          </a:bodyPr>
          <a:lstStyle/>
          <a:p>
            <a:r>
              <a:rPr lang="en-US" dirty="0">
                <a:solidFill>
                  <a:schemeClr val="tx1"/>
                </a:solidFill>
              </a:rPr>
              <a:t>Jesus’ question to the Lawyer</a:t>
            </a:r>
          </a:p>
        </p:txBody>
      </p:sp>
      <p:sp>
        <p:nvSpPr>
          <p:cNvPr id="3" name="Content Placeholder 2">
            <a:extLst>
              <a:ext uri="{FF2B5EF4-FFF2-40B4-BE49-F238E27FC236}">
                <a16:creationId xmlns:a16="http://schemas.microsoft.com/office/drawing/2014/main" id="{A54D2C05-6F6D-4479-9125-CCD4BC80C430}"/>
              </a:ext>
            </a:extLst>
          </p:cNvPr>
          <p:cNvSpPr>
            <a:spLocks noGrp="1"/>
          </p:cNvSpPr>
          <p:nvPr>
            <p:ph idx="1"/>
          </p:nvPr>
        </p:nvSpPr>
        <p:spPr>
          <a:xfrm>
            <a:off x="695325" y="1438276"/>
            <a:ext cx="8343901" cy="2881430"/>
          </a:xfrm>
        </p:spPr>
        <p:txBody>
          <a:bodyPr>
            <a:spAutoFit/>
          </a:bodyPr>
          <a:lstStyle/>
          <a:p>
            <a:r>
              <a:rPr lang="en-US" sz="2400" dirty="0">
                <a:solidFill>
                  <a:schemeClr val="tx1"/>
                </a:solidFill>
              </a:rPr>
              <a:t>Luke 10:36, </a:t>
            </a:r>
            <a:r>
              <a:rPr lang="en-US" sz="2400" i="1" dirty="0">
                <a:solidFill>
                  <a:schemeClr val="tx1"/>
                </a:solidFill>
              </a:rPr>
              <a:t>“Which of these three, thinkest thou, proved neighbor unto him that fell among the robbers?”</a:t>
            </a:r>
          </a:p>
          <a:p>
            <a:r>
              <a:rPr lang="en-US" sz="2400" i="1" dirty="0">
                <a:solidFill>
                  <a:schemeClr val="tx1"/>
                </a:solidFill>
              </a:rPr>
              <a:t>Now the Lawyer would have to answer his own question.</a:t>
            </a:r>
          </a:p>
          <a:p>
            <a:pPr lvl="1"/>
            <a:r>
              <a:rPr lang="en-US" sz="2400" i="0" dirty="0">
                <a:solidFill>
                  <a:schemeClr val="tx1"/>
                </a:solidFill>
              </a:rPr>
              <a:t>Luke 10:25, </a:t>
            </a:r>
            <a:r>
              <a:rPr lang="en-US" sz="2400" i="1" dirty="0">
                <a:solidFill>
                  <a:schemeClr val="tx1"/>
                </a:solidFill>
              </a:rPr>
              <a:t>“Teacher, what shall I do to inherit eternal life?”</a:t>
            </a:r>
          </a:p>
          <a:p>
            <a:pPr lvl="1"/>
            <a:r>
              <a:rPr lang="en-US" sz="2400" i="0" dirty="0">
                <a:solidFill>
                  <a:schemeClr val="tx1"/>
                </a:solidFill>
              </a:rPr>
              <a:t>Luke 10:27-29, </a:t>
            </a:r>
            <a:r>
              <a:rPr lang="en-US" sz="2400" i="1" dirty="0">
                <a:solidFill>
                  <a:schemeClr val="tx1"/>
                </a:solidFill>
              </a:rPr>
              <a:t>“</a:t>
            </a:r>
            <a:r>
              <a:rPr lang="en-US" sz="2400" i="1" u="sng" dirty="0">
                <a:solidFill>
                  <a:schemeClr val="tx1"/>
                </a:solidFill>
              </a:rPr>
              <a:t>And who is my neighbor</a:t>
            </a:r>
            <a:r>
              <a:rPr lang="en-US" sz="2400" i="1" dirty="0">
                <a:solidFill>
                  <a:schemeClr val="tx1"/>
                </a:solidFill>
              </a:rPr>
              <a:t>?”</a:t>
            </a:r>
          </a:p>
          <a:p>
            <a:pPr lvl="1"/>
            <a:r>
              <a:rPr lang="en-US" sz="2400" i="1" dirty="0">
                <a:solidFill>
                  <a:schemeClr val="tx1"/>
                </a:solidFill>
              </a:rPr>
              <a:t>Note: He does not actually say, “</a:t>
            </a:r>
            <a:r>
              <a:rPr lang="en-US" sz="2400" b="1" i="1" dirty="0">
                <a:solidFill>
                  <a:schemeClr val="tx1"/>
                </a:solidFill>
              </a:rPr>
              <a:t>The Samaritan</a:t>
            </a:r>
            <a:r>
              <a:rPr lang="en-US" sz="2400" i="1" dirty="0">
                <a:solidFill>
                  <a:schemeClr val="tx1"/>
                </a:solidFill>
              </a:rPr>
              <a:t>.”</a:t>
            </a:r>
          </a:p>
        </p:txBody>
      </p:sp>
    </p:spTree>
    <p:extLst>
      <p:ext uri="{BB962C8B-B14F-4D97-AF65-F5344CB8AC3E}">
        <p14:creationId xmlns:p14="http://schemas.microsoft.com/office/powerpoint/2010/main" val="17590354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93287-6B5E-4F40-A1C7-07C5AEEEE771}"/>
              </a:ext>
            </a:extLst>
          </p:cNvPr>
          <p:cNvSpPr>
            <a:spLocks noGrp="1"/>
          </p:cNvSpPr>
          <p:nvPr>
            <p:ph type="title"/>
          </p:nvPr>
        </p:nvSpPr>
        <p:spPr>
          <a:xfrm>
            <a:off x="695325" y="542932"/>
            <a:ext cx="8248650" cy="585417"/>
          </a:xfrm>
        </p:spPr>
        <p:txBody>
          <a:bodyPr>
            <a:spAutoFit/>
          </a:bodyPr>
          <a:lstStyle/>
          <a:p>
            <a:r>
              <a:rPr lang="en-US" dirty="0">
                <a:solidFill>
                  <a:schemeClr val="tx1"/>
                </a:solidFill>
              </a:rPr>
              <a:t>Jesus’ instruction to the Lawyer</a:t>
            </a:r>
          </a:p>
        </p:txBody>
      </p:sp>
      <p:sp>
        <p:nvSpPr>
          <p:cNvPr id="3" name="Content Placeholder 2">
            <a:extLst>
              <a:ext uri="{FF2B5EF4-FFF2-40B4-BE49-F238E27FC236}">
                <a16:creationId xmlns:a16="http://schemas.microsoft.com/office/drawing/2014/main" id="{A54D2C05-6F6D-4479-9125-CCD4BC80C430}"/>
              </a:ext>
            </a:extLst>
          </p:cNvPr>
          <p:cNvSpPr>
            <a:spLocks noGrp="1"/>
          </p:cNvSpPr>
          <p:nvPr>
            <p:ph idx="1"/>
          </p:nvPr>
        </p:nvSpPr>
        <p:spPr>
          <a:xfrm>
            <a:off x="695324" y="1552576"/>
            <a:ext cx="8248651" cy="3768980"/>
          </a:xfrm>
        </p:spPr>
        <p:txBody>
          <a:bodyPr>
            <a:spAutoFit/>
          </a:bodyPr>
          <a:lstStyle/>
          <a:p>
            <a:pPr marL="257175" marR="0" lvl="0" indent="-257175" algn="l" defTabSz="685800" rtl="0" eaLnBrk="1" fontAlgn="auto" latinLnBrk="0" hangingPunct="1">
              <a:lnSpc>
                <a:spcPct val="94000"/>
              </a:lnSpc>
              <a:spcBef>
                <a:spcPts val="750"/>
              </a:spcBef>
              <a:spcAft>
                <a:spcPts val="150"/>
              </a:spcAft>
              <a:buClrTx/>
              <a:buSzTx/>
              <a:buFont typeface="Arial" panose="020B0604020202020204" pitchFamily="34" charset="0"/>
              <a:buChar char="•"/>
              <a:tabLst/>
              <a:defRPr/>
            </a:pPr>
            <a:r>
              <a:rPr lang="en-US" sz="2400" dirty="0">
                <a:solidFill>
                  <a:schemeClr val="tx1"/>
                </a:solidFill>
              </a:rPr>
              <a:t>Luke 10:25, </a:t>
            </a:r>
            <a:r>
              <a:rPr lang="en-US" sz="2400" i="1" dirty="0">
                <a:solidFill>
                  <a:schemeClr val="tx1"/>
                </a:solidFill>
              </a:rPr>
              <a:t>“Teacher, what shall I do to inherit eternal life?”…</a:t>
            </a:r>
            <a:r>
              <a:rPr lang="en-US" sz="2400" dirty="0">
                <a:solidFill>
                  <a:schemeClr val="tx1"/>
                </a:solidFill>
              </a:rPr>
              <a:t> cf. verse 37, </a:t>
            </a:r>
            <a:r>
              <a:rPr lang="en-US" sz="2400" i="1" dirty="0">
                <a:solidFill>
                  <a:schemeClr val="tx1"/>
                </a:solidFill>
              </a:rPr>
              <a:t>“And he said, He that showed mercy on him. And Jesus said unto him, Go, and do thou likewise.”</a:t>
            </a:r>
            <a:endParaRPr kumimoji="0" lang="en-US" sz="2400" b="1" i="1" u="none" strike="noStrike" kern="1200" cap="none" spc="0" normalizeH="0" baseline="0" noProof="0" dirty="0">
              <a:ln>
                <a:noFill/>
              </a:ln>
              <a:solidFill>
                <a:schemeClr val="tx1"/>
              </a:solidFill>
              <a:effectLst/>
              <a:uLnTx/>
              <a:uFillTx/>
              <a:latin typeface="Arial"/>
              <a:ea typeface="+mn-ea"/>
              <a:cs typeface="+mn-cs"/>
            </a:endParaRPr>
          </a:p>
          <a:p>
            <a:pPr marL="257175" marR="0" lvl="0" indent="-257175" algn="l" defTabSz="685800" rtl="0" eaLnBrk="1" fontAlgn="auto" latinLnBrk="0" hangingPunct="1">
              <a:lnSpc>
                <a:spcPct val="94000"/>
              </a:lnSpc>
              <a:spcBef>
                <a:spcPts val="750"/>
              </a:spcBef>
              <a:spcAft>
                <a:spcPts val="150"/>
              </a:spcAft>
              <a:buClrTx/>
              <a:buSzTx/>
              <a:buFont typeface="Arial" panose="020B0604020202020204" pitchFamily="34" charset="0"/>
              <a:buChar char="•"/>
              <a:tabLst/>
              <a:defRPr/>
            </a:pPr>
            <a:r>
              <a:rPr kumimoji="0" lang="en-US" sz="2400" b="1" i="1" u="none" strike="noStrike" kern="1200" cap="none" spc="0" normalizeH="0" baseline="0" noProof="0" dirty="0">
                <a:ln>
                  <a:noFill/>
                </a:ln>
                <a:solidFill>
                  <a:schemeClr val="tx1"/>
                </a:solidFill>
                <a:effectLst/>
                <a:uLnTx/>
                <a:uFillTx/>
                <a:latin typeface="Arial"/>
                <a:ea typeface="+mn-ea"/>
                <a:cs typeface="+mn-cs"/>
              </a:rPr>
              <a:t>The Lawyer, would have to go and do what a Samaritan had done!</a:t>
            </a:r>
          </a:p>
          <a:p>
            <a:pPr marL="654939" marR="0" lvl="1" indent="-257175" algn="l" defTabSz="685800" rtl="0" eaLnBrk="1" fontAlgn="auto" latinLnBrk="0" hangingPunct="1">
              <a:lnSpc>
                <a:spcPct val="94000"/>
              </a:lnSpc>
              <a:spcBef>
                <a:spcPts val="375"/>
              </a:spcBef>
              <a:spcAft>
                <a:spcPts val="150"/>
              </a:spcAft>
              <a:buClrTx/>
              <a:buSzTx/>
              <a:buFont typeface="Arial" panose="020B0604020202020204" pitchFamily="34" charset="0"/>
              <a:buChar char="•"/>
              <a:tabLst/>
              <a:defRPr/>
            </a:pPr>
            <a:r>
              <a:rPr kumimoji="0" lang="en-US" sz="2400" b="0" i="1" u="sng" strike="noStrike" kern="1200" cap="none" spc="0" normalizeH="0" baseline="0" noProof="0" dirty="0">
                <a:ln>
                  <a:noFill/>
                </a:ln>
                <a:solidFill>
                  <a:schemeClr val="tx1"/>
                </a:solidFill>
                <a:effectLst/>
                <a:uLnTx/>
                <a:uFillTx/>
                <a:latin typeface="Arial"/>
                <a:ea typeface="+mn-ea"/>
                <a:cs typeface="+mn-cs"/>
              </a:rPr>
              <a:t>Mercy is undeserved</a:t>
            </a:r>
            <a:r>
              <a:rPr kumimoji="0" lang="en-US" sz="2400" b="0" i="1" u="none" strike="noStrike" kern="1200" cap="none" spc="0" normalizeH="0" baseline="0" noProof="0" dirty="0">
                <a:ln>
                  <a:noFill/>
                </a:ln>
                <a:solidFill>
                  <a:schemeClr val="tx1"/>
                </a:solidFill>
                <a:effectLst/>
                <a:uLnTx/>
                <a:uFillTx/>
                <a:latin typeface="Arial"/>
                <a:ea typeface="+mn-ea"/>
                <a:cs typeface="+mn-cs"/>
              </a:rPr>
              <a:t>. There is no acceptable human, earthly explanation for such love from a materialistic perspective. It comes from a good heart filled with love.</a:t>
            </a:r>
          </a:p>
        </p:txBody>
      </p:sp>
    </p:spTree>
    <p:extLst>
      <p:ext uri="{BB962C8B-B14F-4D97-AF65-F5344CB8AC3E}">
        <p14:creationId xmlns:p14="http://schemas.microsoft.com/office/powerpoint/2010/main" val="19735699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54D2C05-6F6D-4479-9125-CCD4BC80C430}"/>
              </a:ext>
            </a:extLst>
          </p:cNvPr>
          <p:cNvSpPr>
            <a:spLocks noGrp="1"/>
          </p:cNvSpPr>
          <p:nvPr>
            <p:ph idx="1"/>
          </p:nvPr>
        </p:nvSpPr>
        <p:spPr>
          <a:xfrm>
            <a:off x="695325" y="1465232"/>
            <a:ext cx="8086726" cy="4905895"/>
          </a:xfrm>
        </p:spPr>
        <p:txBody>
          <a:bodyPr>
            <a:spAutoFit/>
          </a:bodyPr>
          <a:lstStyle/>
          <a:p>
            <a:pPr marL="0" indent="0">
              <a:buNone/>
            </a:pPr>
            <a:r>
              <a:rPr lang="en-US" sz="2400" dirty="0">
                <a:solidFill>
                  <a:schemeClr val="tx1"/>
                </a:solidFill>
              </a:rPr>
              <a:t>Luke 10:29, </a:t>
            </a:r>
            <a:r>
              <a:rPr lang="en-US" sz="2400" i="1" dirty="0">
                <a:solidFill>
                  <a:schemeClr val="tx1"/>
                </a:solidFill>
              </a:rPr>
              <a:t>“But he, </a:t>
            </a:r>
            <a:r>
              <a:rPr lang="en-US" sz="2800" b="1" i="1" dirty="0">
                <a:solidFill>
                  <a:schemeClr val="tx1"/>
                </a:solidFill>
              </a:rPr>
              <a:t>desiring to justify himself</a:t>
            </a:r>
            <a:r>
              <a:rPr lang="en-US" sz="2400" i="1" dirty="0">
                <a:solidFill>
                  <a:schemeClr val="tx1"/>
                </a:solidFill>
              </a:rPr>
              <a:t>, said unto Jesus, </a:t>
            </a:r>
            <a:r>
              <a:rPr lang="en-US" sz="2400" b="1" i="1" dirty="0">
                <a:solidFill>
                  <a:schemeClr val="tx1"/>
                </a:solidFill>
              </a:rPr>
              <a:t>And who is my neighbor</a:t>
            </a:r>
            <a:r>
              <a:rPr lang="en-US" sz="2400" i="1" dirty="0">
                <a:solidFill>
                  <a:schemeClr val="tx1"/>
                </a:solidFill>
              </a:rPr>
              <a:t>?”</a:t>
            </a:r>
          </a:p>
          <a:p>
            <a:pPr marL="0" indent="0">
              <a:buNone/>
            </a:pPr>
            <a:endParaRPr lang="en-US" sz="2400" i="1" dirty="0">
              <a:solidFill>
                <a:schemeClr val="tx1"/>
              </a:solidFill>
            </a:endParaRPr>
          </a:p>
          <a:p>
            <a:r>
              <a:rPr lang="en-US" sz="2400" dirty="0">
                <a:solidFill>
                  <a:schemeClr val="tx1"/>
                </a:solidFill>
              </a:rPr>
              <a:t>The lawyer desired to appear blameless, to vindicate himself, and show that he had kept the law.</a:t>
            </a:r>
          </a:p>
          <a:p>
            <a:r>
              <a:rPr lang="en-US" sz="2400" dirty="0">
                <a:solidFill>
                  <a:schemeClr val="tx1"/>
                </a:solidFill>
              </a:rPr>
              <a:t>The Pharisees believed that the Jews only were to be regarded as neighbors, and that their obligation to “love thy neighbor” did not extend at all. (cf. Leviticus 19:18; </a:t>
            </a:r>
            <a:br>
              <a:rPr lang="en-US" sz="2400" dirty="0">
                <a:solidFill>
                  <a:schemeClr val="tx1"/>
                </a:solidFill>
              </a:rPr>
            </a:br>
            <a:r>
              <a:rPr lang="en-US" sz="2400" dirty="0">
                <a:solidFill>
                  <a:schemeClr val="tx1"/>
                </a:solidFill>
              </a:rPr>
              <a:t>Matthew 5:43-48)</a:t>
            </a:r>
          </a:p>
          <a:p>
            <a:r>
              <a:rPr lang="en-US" sz="2400" dirty="0">
                <a:solidFill>
                  <a:schemeClr val="tx1"/>
                </a:solidFill>
              </a:rPr>
              <a:t>Passages regarding </a:t>
            </a:r>
            <a:r>
              <a:rPr lang="en-US" sz="2400" i="1" dirty="0">
                <a:solidFill>
                  <a:schemeClr val="tx1"/>
                </a:solidFill>
              </a:rPr>
              <a:t>“respect of persons.”</a:t>
            </a:r>
            <a:endParaRPr lang="en-US" sz="2400" dirty="0">
              <a:solidFill>
                <a:schemeClr val="tx1"/>
              </a:solidFill>
            </a:endParaRPr>
          </a:p>
          <a:p>
            <a:pPr lvl="1"/>
            <a:r>
              <a:rPr lang="en-US" sz="2400" i="0" dirty="0">
                <a:solidFill>
                  <a:schemeClr val="tx1"/>
                </a:solidFill>
              </a:rPr>
              <a:t>2 Chronicles 19:7; Proverbs 24:23; 28:21; Acts 10:34-45; Romans 2:1-11; James 2:1ff; 1 Peter 1:17</a:t>
            </a:r>
          </a:p>
        </p:txBody>
      </p:sp>
      <p:sp>
        <p:nvSpPr>
          <p:cNvPr id="7" name="Title 1">
            <a:extLst>
              <a:ext uri="{FF2B5EF4-FFF2-40B4-BE49-F238E27FC236}">
                <a16:creationId xmlns:a16="http://schemas.microsoft.com/office/drawing/2014/main" id="{8795CD57-A320-4E94-9A64-1DA38A96A339}"/>
              </a:ext>
            </a:extLst>
          </p:cNvPr>
          <p:cNvSpPr>
            <a:spLocks noGrp="1"/>
          </p:cNvSpPr>
          <p:nvPr>
            <p:ph type="title"/>
          </p:nvPr>
        </p:nvSpPr>
        <p:spPr>
          <a:xfrm>
            <a:off x="695325" y="542932"/>
            <a:ext cx="8248650" cy="585417"/>
          </a:xfrm>
        </p:spPr>
        <p:txBody>
          <a:bodyPr>
            <a:spAutoFit/>
          </a:bodyPr>
          <a:lstStyle/>
          <a:p>
            <a:r>
              <a:rPr lang="en-US" dirty="0">
                <a:solidFill>
                  <a:schemeClr val="tx1"/>
                </a:solidFill>
              </a:rPr>
              <a:t>Jesus’ Answer to the Question</a:t>
            </a:r>
          </a:p>
        </p:txBody>
      </p:sp>
    </p:spTree>
    <p:extLst>
      <p:ext uri="{BB962C8B-B14F-4D97-AF65-F5344CB8AC3E}">
        <p14:creationId xmlns:p14="http://schemas.microsoft.com/office/powerpoint/2010/main" val="6338962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54D2C05-6F6D-4479-9125-CCD4BC80C430}"/>
              </a:ext>
            </a:extLst>
          </p:cNvPr>
          <p:cNvSpPr>
            <a:spLocks noGrp="1"/>
          </p:cNvSpPr>
          <p:nvPr>
            <p:ph idx="1"/>
          </p:nvPr>
        </p:nvSpPr>
        <p:spPr>
          <a:xfrm>
            <a:off x="695325" y="1427524"/>
            <a:ext cx="8086726" cy="5068375"/>
          </a:xfrm>
        </p:spPr>
        <p:txBody>
          <a:bodyPr>
            <a:spAutoFit/>
          </a:bodyPr>
          <a:lstStyle/>
          <a:p>
            <a:pPr marL="0" indent="0">
              <a:buNone/>
            </a:pPr>
            <a:r>
              <a:rPr lang="en-US" sz="2000" dirty="0">
                <a:solidFill>
                  <a:srgbClr val="002060"/>
                </a:solidFill>
              </a:rPr>
              <a:t>Luke 10:30, </a:t>
            </a:r>
            <a:r>
              <a:rPr lang="en-US" sz="2000" i="1" dirty="0">
                <a:solidFill>
                  <a:srgbClr val="002060"/>
                </a:solidFill>
              </a:rPr>
              <a:t>“Jesus made answer and said, A certain man was going down from Jerusalem to Jericho; and he fell among robbers, who both stripped him and beat him, and departed, leaving him half dead. And by chance a </a:t>
            </a:r>
            <a:r>
              <a:rPr lang="en-US" sz="2400" b="1" i="1" dirty="0">
                <a:solidFill>
                  <a:srgbClr val="002060"/>
                </a:solidFill>
              </a:rPr>
              <a:t>certain priest </a:t>
            </a:r>
            <a:r>
              <a:rPr lang="en-US" sz="2000" i="1" dirty="0">
                <a:solidFill>
                  <a:srgbClr val="002060"/>
                </a:solidFill>
              </a:rPr>
              <a:t>was going down that way: and when he saw him, he passed by on the other side. And in like manner </a:t>
            </a:r>
            <a:r>
              <a:rPr lang="en-US" sz="2400" b="1" i="1" dirty="0">
                <a:solidFill>
                  <a:srgbClr val="002060"/>
                </a:solidFill>
              </a:rPr>
              <a:t>a Levite </a:t>
            </a:r>
            <a:r>
              <a:rPr lang="en-US" sz="2000" i="1" dirty="0">
                <a:solidFill>
                  <a:srgbClr val="002060"/>
                </a:solidFill>
              </a:rPr>
              <a:t>also, when he came to the place, and saw him, passed by on the other side. But a </a:t>
            </a:r>
            <a:r>
              <a:rPr lang="en-US" sz="2400" b="1" i="1" dirty="0">
                <a:solidFill>
                  <a:srgbClr val="002060"/>
                </a:solidFill>
              </a:rPr>
              <a:t>certain Samaritan,</a:t>
            </a:r>
            <a:r>
              <a:rPr lang="en-US" sz="2000" i="1" dirty="0">
                <a:solidFill>
                  <a:srgbClr val="002060"/>
                </a:solidFill>
              </a:rPr>
              <a:t> as he journeyed, came where he was: and when he saw him, he was moved with compassion, and came to him, and bound up his wounds, pouring on (them) oil and wine; and he set him on his own beast, and brought him to an inn, and took care of him. And on the morrow he took out two shillings, and gave them to the host, and said, Take care of him; and whatsoever thou spendest more, I, when I come back again, will repay thee.36 Which of these three, thinkest thou, proved neighbor unto him that fell among the robbers? And he said, He that showed mercy on him. And Jesus said unto him, </a:t>
            </a:r>
            <a:r>
              <a:rPr lang="en-US" sz="2800" b="1" i="1" u="sng" dirty="0">
                <a:solidFill>
                  <a:srgbClr val="002060"/>
                </a:solidFill>
              </a:rPr>
              <a:t>Go, and do thou likewise</a:t>
            </a:r>
            <a:r>
              <a:rPr lang="en-US" sz="2400" i="1" dirty="0">
                <a:solidFill>
                  <a:srgbClr val="002060"/>
                </a:solidFill>
              </a:rPr>
              <a:t>.</a:t>
            </a:r>
            <a:r>
              <a:rPr lang="en-US" sz="2000" i="1" dirty="0">
                <a:solidFill>
                  <a:srgbClr val="002060"/>
                </a:solidFill>
              </a:rPr>
              <a:t>”</a:t>
            </a:r>
            <a:endParaRPr lang="en-US" sz="2400" i="1" dirty="0">
              <a:solidFill>
                <a:srgbClr val="002060"/>
              </a:solidFill>
            </a:endParaRPr>
          </a:p>
        </p:txBody>
      </p:sp>
      <p:sp>
        <p:nvSpPr>
          <p:cNvPr id="6" name="Title 1">
            <a:extLst>
              <a:ext uri="{FF2B5EF4-FFF2-40B4-BE49-F238E27FC236}">
                <a16:creationId xmlns:a16="http://schemas.microsoft.com/office/drawing/2014/main" id="{D19A6F39-DB28-4807-A5BD-2C8755CAE706}"/>
              </a:ext>
            </a:extLst>
          </p:cNvPr>
          <p:cNvSpPr>
            <a:spLocks noGrp="1"/>
          </p:cNvSpPr>
          <p:nvPr>
            <p:ph type="title"/>
          </p:nvPr>
        </p:nvSpPr>
        <p:spPr>
          <a:xfrm>
            <a:off x="695325" y="542932"/>
            <a:ext cx="8248650" cy="585417"/>
          </a:xfrm>
        </p:spPr>
        <p:txBody>
          <a:bodyPr>
            <a:spAutoFit/>
          </a:bodyPr>
          <a:lstStyle/>
          <a:p>
            <a:r>
              <a:rPr lang="en-US" dirty="0">
                <a:solidFill>
                  <a:schemeClr val="tx1"/>
                </a:solidFill>
              </a:rPr>
              <a:t>Jesus’ Answer to the Question</a:t>
            </a:r>
          </a:p>
        </p:txBody>
      </p:sp>
    </p:spTree>
    <p:extLst>
      <p:ext uri="{BB962C8B-B14F-4D97-AF65-F5344CB8AC3E}">
        <p14:creationId xmlns:p14="http://schemas.microsoft.com/office/powerpoint/2010/main" val="14775901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54D2C05-6F6D-4479-9125-CCD4BC80C430}"/>
              </a:ext>
            </a:extLst>
          </p:cNvPr>
          <p:cNvSpPr>
            <a:spLocks noGrp="1"/>
          </p:cNvSpPr>
          <p:nvPr>
            <p:ph idx="1"/>
          </p:nvPr>
        </p:nvSpPr>
        <p:spPr>
          <a:xfrm>
            <a:off x="638762" y="1465232"/>
            <a:ext cx="8448675" cy="5246436"/>
          </a:xfrm>
        </p:spPr>
        <p:txBody>
          <a:bodyPr>
            <a:spAutoFit/>
          </a:bodyPr>
          <a:lstStyle/>
          <a:p>
            <a:pPr marL="0" indent="0">
              <a:buNone/>
            </a:pPr>
            <a:r>
              <a:rPr lang="en-US" sz="2400" b="1" dirty="0">
                <a:solidFill>
                  <a:schemeClr val="tx1"/>
                </a:solidFill>
              </a:rPr>
              <a:t>History of the Samaritans.</a:t>
            </a:r>
          </a:p>
          <a:p>
            <a:r>
              <a:rPr lang="en-US" sz="2400" dirty="0">
                <a:solidFill>
                  <a:schemeClr val="tx1"/>
                </a:solidFill>
              </a:rPr>
              <a:t>Luke 9:51-55; 2 Kings 17:24-29; Ezra 4:1-3; and</a:t>
            </a:r>
            <a:br>
              <a:rPr lang="en-US" sz="2400" dirty="0">
                <a:solidFill>
                  <a:schemeClr val="tx1"/>
                </a:solidFill>
              </a:rPr>
            </a:br>
            <a:r>
              <a:rPr lang="en-US" sz="2400" dirty="0">
                <a:solidFill>
                  <a:schemeClr val="tx1"/>
                </a:solidFill>
              </a:rPr>
              <a:t>Nehemiah 4:7</a:t>
            </a:r>
          </a:p>
          <a:p>
            <a:r>
              <a:rPr lang="en-US" sz="2400" dirty="0">
                <a:solidFill>
                  <a:schemeClr val="tx1"/>
                </a:solidFill>
              </a:rPr>
              <a:t>Samaritans were despised.</a:t>
            </a:r>
          </a:p>
          <a:p>
            <a:pPr lvl="1"/>
            <a:r>
              <a:rPr lang="en-US" sz="2400" dirty="0">
                <a:solidFill>
                  <a:schemeClr val="tx1"/>
                </a:solidFill>
              </a:rPr>
              <a:t>They had a different place of worship.</a:t>
            </a:r>
            <a:r>
              <a:rPr lang="en-US" sz="2400" i="0" dirty="0">
                <a:solidFill>
                  <a:schemeClr val="tx1"/>
                </a:solidFill>
              </a:rPr>
              <a:t> John 4</a:t>
            </a:r>
          </a:p>
          <a:p>
            <a:pPr lvl="1"/>
            <a:r>
              <a:rPr lang="en-US" sz="2400" dirty="0">
                <a:solidFill>
                  <a:schemeClr val="tx1"/>
                </a:solidFill>
              </a:rPr>
              <a:t>Many were of mixed ancestry and thus not pure Israelites in their blood lines.</a:t>
            </a:r>
          </a:p>
          <a:p>
            <a:pPr lvl="1"/>
            <a:r>
              <a:rPr lang="en-US" sz="2400" dirty="0">
                <a:solidFill>
                  <a:schemeClr val="tx1"/>
                </a:solidFill>
              </a:rPr>
              <a:t>Religious and political loyalties were not always orthodox.</a:t>
            </a:r>
          </a:p>
          <a:p>
            <a:pPr lvl="1"/>
            <a:r>
              <a:rPr lang="en-US" sz="2400" dirty="0">
                <a:solidFill>
                  <a:schemeClr val="tx1"/>
                </a:solidFill>
              </a:rPr>
              <a:t>Jews linked the term “Samaritan” with having a “demon”</a:t>
            </a:r>
            <a:br>
              <a:rPr lang="en-US" sz="2400" i="0" dirty="0">
                <a:solidFill>
                  <a:schemeClr val="tx1"/>
                </a:solidFill>
              </a:rPr>
            </a:br>
            <a:r>
              <a:rPr lang="en-US" sz="2400" i="0" dirty="0">
                <a:solidFill>
                  <a:schemeClr val="tx1"/>
                </a:solidFill>
              </a:rPr>
              <a:t>John 8:48-49.</a:t>
            </a:r>
          </a:p>
          <a:p>
            <a:pPr lvl="1"/>
            <a:r>
              <a:rPr lang="en-US" sz="2400" dirty="0">
                <a:solidFill>
                  <a:schemeClr val="tx1"/>
                </a:solidFill>
              </a:rPr>
              <a:t>Though the Samaritans could travel in the land of the Jews, they were not welcomed.</a:t>
            </a:r>
          </a:p>
        </p:txBody>
      </p:sp>
      <p:sp>
        <p:nvSpPr>
          <p:cNvPr id="6" name="Title 1">
            <a:extLst>
              <a:ext uri="{FF2B5EF4-FFF2-40B4-BE49-F238E27FC236}">
                <a16:creationId xmlns:a16="http://schemas.microsoft.com/office/drawing/2014/main" id="{BEF81CC7-739C-40B1-959D-4E7ED937CED1}"/>
              </a:ext>
            </a:extLst>
          </p:cNvPr>
          <p:cNvSpPr>
            <a:spLocks noGrp="1"/>
          </p:cNvSpPr>
          <p:nvPr>
            <p:ph type="title"/>
          </p:nvPr>
        </p:nvSpPr>
        <p:spPr>
          <a:xfrm>
            <a:off x="695325" y="542932"/>
            <a:ext cx="8248650" cy="585417"/>
          </a:xfrm>
        </p:spPr>
        <p:txBody>
          <a:bodyPr>
            <a:spAutoFit/>
          </a:bodyPr>
          <a:lstStyle/>
          <a:p>
            <a:r>
              <a:rPr lang="en-US" dirty="0">
                <a:solidFill>
                  <a:schemeClr val="tx1"/>
                </a:solidFill>
              </a:rPr>
              <a:t>Jesus’ Answer to the Question</a:t>
            </a:r>
          </a:p>
        </p:txBody>
      </p:sp>
    </p:spTree>
    <p:extLst>
      <p:ext uri="{BB962C8B-B14F-4D97-AF65-F5344CB8AC3E}">
        <p14:creationId xmlns:p14="http://schemas.microsoft.com/office/powerpoint/2010/main" val="2626589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54D2C05-6F6D-4479-9125-CCD4BC80C430}"/>
              </a:ext>
            </a:extLst>
          </p:cNvPr>
          <p:cNvSpPr>
            <a:spLocks noGrp="1"/>
          </p:cNvSpPr>
          <p:nvPr>
            <p:ph idx="1"/>
          </p:nvPr>
        </p:nvSpPr>
        <p:spPr>
          <a:xfrm>
            <a:off x="695324" y="1552576"/>
            <a:ext cx="8248651" cy="2508635"/>
          </a:xfrm>
        </p:spPr>
        <p:txBody>
          <a:bodyPr>
            <a:spAutoFit/>
          </a:bodyPr>
          <a:lstStyle/>
          <a:p>
            <a:pPr marL="0" indent="0">
              <a:buNone/>
            </a:pPr>
            <a:r>
              <a:rPr lang="sv-SE" sz="2400" b="1" i="1" dirty="0">
                <a:solidFill>
                  <a:schemeClr val="tx1"/>
                </a:solidFill>
              </a:rPr>
              <a:t>The Victim.</a:t>
            </a:r>
            <a:r>
              <a:rPr lang="sv-SE" sz="2400" b="1" dirty="0">
                <a:solidFill>
                  <a:schemeClr val="tx1"/>
                </a:solidFill>
              </a:rPr>
              <a:t> </a:t>
            </a:r>
            <a:r>
              <a:rPr lang="en-US" sz="2400" b="1" dirty="0">
                <a:solidFill>
                  <a:schemeClr val="tx1"/>
                </a:solidFill>
              </a:rPr>
              <a:t>Luke 10:30</a:t>
            </a:r>
            <a:endParaRPr lang="en-US" sz="2000" dirty="0">
              <a:solidFill>
                <a:schemeClr val="tx1"/>
              </a:solidFill>
            </a:endParaRPr>
          </a:p>
          <a:p>
            <a:r>
              <a:rPr lang="en-US" sz="2000" i="1" dirty="0">
                <a:solidFill>
                  <a:schemeClr val="tx1"/>
                </a:solidFill>
              </a:rPr>
              <a:t>“</a:t>
            </a:r>
            <a:r>
              <a:rPr lang="en-US" sz="2000" b="1" i="1" dirty="0">
                <a:solidFill>
                  <a:schemeClr val="tx1"/>
                </a:solidFill>
              </a:rPr>
              <a:t>A </a:t>
            </a:r>
            <a:r>
              <a:rPr lang="en-US" sz="2400" b="1" i="1" dirty="0">
                <a:solidFill>
                  <a:schemeClr val="tx1"/>
                </a:solidFill>
              </a:rPr>
              <a:t>certain man</a:t>
            </a:r>
            <a:r>
              <a:rPr lang="en-US" sz="2400" i="1" dirty="0">
                <a:solidFill>
                  <a:schemeClr val="tx1"/>
                </a:solidFill>
              </a:rPr>
              <a:t>”</a:t>
            </a:r>
          </a:p>
          <a:p>
            <a:pPr lvl="1"/>
            <a:r>
              <a:rPr lang="fi-FI" sz="2400" dirty="0">
                <a:solidFill>
                  <a:schemeClr val="tx1"/>
                </a:solidFill>
              </a:rPr>
              <a:t>Jesus frequently used this expression.</a:t>
            </a:r>
            <a:r>
              <a:rPr lang="fi-FI" sz="2400" i="0" dirty="0">
                <a:solidFill>
                  <a:schemeClr val="tx1"/>
                </a:solidFill>
              </a:rPr>
              <a:t> Luke 12:16; 13:6; 14:16; 15:11; 16:1,19; 18:2; 19:12</a:t>
            </a:r>
          </a:p>
          <a:p>
            <a:r>
              <a:rPr lang="en-US" sz="2400" dirty="0">
                <a:solidFill>
                  <a:schemeClr val="tx1"/>
                </a:solidFill>
              </a:rPr>
              <a:t>“He fell among robbers, who both stripped him and beat him, and departed, leaving him half dead.”</a:t>
            </a:r>
          </a:p>
        </p:txBody>
      </p:sp>
      <p:sp>
        <p:nvSpPr>
          <p:cNvPr id="6" name="Title 1">
            <a:extLst>
              <a:ext uri="{FF2B5EF4-FFF2-40B4-BE49-F238E27FC236}">
                <a16:creationId xmlns:a16="http://schemas.microsoft.com/office/drawing/2014/main" id="{053B824F-9533-48B4-A2CB-038EBDB0EBC0}"/>
              </a:ext>
            </a:extLst>
          </p:cNvPr>
          <p:cNvSpPr>
            <a:spLocks noGrp="1"/>
          </p:cNvSpPr>
          <p:nvPr>
            <p:ph type="title"/>
          </p:nvPr>
        </p:nvSpPr>
        <p:spPr>
          <a:xfrm>
            <a:off x="695325" y="542932"/>
            <a:ext cx="8248650" cy="585417"/>
          </a:xfrm>
        </p:spPr>
        <p:txBody>
          <a:bodyPr>
            <a:spAutoFit/>
          </a:bodyPr>
          <a:lstStyle/>
          <a:p>
            <a:r>
              <a:rPr lang="en-US" dirty="0">
                <a:solidFill>
                  <a:schemeClr val="tx1"/>
                </a:solidFill>
              </a:rPr>
              <a:t>Jesus’ Answer to the Question</a:t>
            </a:r>
          </a:p>
        </p:txBody>
      </p:sp>
    </p:spTree>
    <p:extLst>
      <p:ext uri="{BB962C8B-B14F-4D97-AF65-F5344CB8AC3E}">
        <p14:creationId xmlns:p14="http://schemas.microsoft.com/office/powerpoint/2010/main" val="25211183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54D2C05-6F6D-4479-9125-CCD4BC80C430}"/>
              </a:ext>
            </a:extLst>
          </p:cNvPr>
          <p:cNvSpPr>
            <a:spLocks noGrp="1"/>
          </p:cNvSpPr>
          <p:nvPr>
            <p:ph idx="1"/>
          </p:nvPr>
        </p:nvSpPr>
        <p:spPr>
          <a:xfrm>
            <a:off x="695324" y="1447800"/>
            <a:ext cx="8248651" cy="439479"/>
          </a:xfrm>
        </p:spPr>
        <p:txBody>
          <a:bodyPr>
            <a:spAutoFit/>
          </a:bodyPr>
          <a:lstStyle/>
          <a:p>
            <a:r>
              <a:rPr lang="fi-FI" sz="2400" b="1" dirty="0">
                <a:solidFill>
                  <a:schemeClr val="tx1"/>
                </a:solidFill>
              </a:rPr>
              <a:t>The Place. </a:t>
            </a:r>
            <a:r>
              <a:rPr lang="en-US" sz="2400" b="1" i="1" dirty="0">
                <a:solidFill>
                  <a:schemeClr val="tx1"/>
                </a:solidFill>
              </a:rPr>
              <a:t>“from Jerusalem to Jerich</a:t>
            </a:r>
            <a:r>
              <a:rPr lang="en-US" sz="2000" b="1" i="1" dirty="0">
                <a:solidFill>
                  <a:schemeClr val="tx1"/>
                </a:solidFill>
              </a:rPr>
              <a:t>o”</a:t>
            </a:r>
            <a:endParaRPr lang="fi-FI" sz="2400" dirty="0">
              <a:solidFill>
                <a:schemeClr val="tx1"/>
              </a:solidFill>
            </a:endParaRPr>
          </a:p>
        </p:txBody>
      </p:sp>
      <p:pic>
        <p:nvPicPr>
          <p:cNvPr id="6" name="Picture 5">
            <a:extLst>
              <a:ext uri="{FF2B5EF4-FFF2-40B4-BE49-F238E27FC236}">
                <a16:creationId xmlns:a16="http://schemas.microsoft.com/office/drawing/2014/main" id="{3F3F4F62-B756-4F03-81C3-BAE840768C14}"/>
              </a:ext>
            </a:extLst>
          </p:cNvPr>
          <p:cNvPicPr>
            <a:picLocks noChangeAspect="1"/>
          </p:cNvPicPr>
          <p:nvPr/>
        </p:nvPicPr>
        <p:blipFill>
          <a:blip r:embed="rId2"/>
          <a:stretch>
            <a:fillRect/>
          </a:stretch>
        </p:blipFill>
        <p:spPr>
          <a:xfrm>
            <a:off x="638174" y="1838337"/>
            <a:ext cx="8412480" cy="4672778"/>
          </a:xfrm>
          <a:prstGeom prst="rect">
            <a:avLst/>
          </a:prstGeom>
        </p:spPr>
      </p:pic>
      <p:cxnSp>
        <p:nvCxnSpPr>
          <p:cNvPr id="8" name="Straight Connector 7">
            <a:extLst>
              <a:ext uri="{FF2B5EF4-FFF2-40B4-BE49-F238E27FC236}">
                <a16:creationId xmlns:a16="http://schemas.microsoft.com/office/drawing/2014/main" id="{2F95CC23-63CE-476C-A380-46B848A64982}"/>
              </a:ext>
            </a:extLst>
          </p:cNvPr>
          <p:cNvCxnSpPr>
            <a:cxnSpLocks/>
          </p:cNvCxnSpPr>
          <p:nvPr/>
        </p:nvCxnSpPr>
        <p:spPr>
          <a:xfrm flipV="1">
            <a:off x="4362450" y="5153025"/>
            <a:ext cx="828675" cy="76200"/>
          </a:xfrm>
          <a:prstGeom prst="line">
            <a:avLst/>
          </a:prstGeom>
          <a:ln w="57150">
            <a:solidFill>
              <a:schemeClr val="tx1"/>
            </a:solidFill>
          </a:ln>
        </p:spPr>
        <p:style>
          <a:lnRef idx="1">
            <a:schemeClr val="accent2"/>
          </a:lnRef>
          <a:fillRef idx="0">
            <a:schemeClr val="accent2"/>
          </a:fillRef>
          <a:effectRef idx="0">
            <a:schemeClr val="accent2"/>
          </a:effectRef>
          <a:fontRef idx="minor">
            <a:schemeClr val="tx1"/>
          </a:fontRef>
        </p:style>
      </p:cxnSp>
      <p:sp>
        <p:nvSpPr>
          <p:cNvPr id="12" name="TextBox 11">
            <a:extLst>
              <a:ext uri="{FF2B5EF4-FFF2-40B4-BE49-F238E27FC236}">
                <a16:creationId xmlns:a16="http://schemas.microsoft.com/office/drawing/2014/main" id="{97C75D60-5C6C-49F3-AECC-038F38D248E6}"/>
              </a:ext>
            </a:extLst>
          </p:cNvPr>
          <p:cNvSpPr txBox="1"/>
          <p:nvPr/>
        </p:nvSpPr>
        <p:spPr>
          <a:xfrm>
            <a:off x="4235613" y="4783693"/>
            <a:ext cx="1082348" cy="369332"/>
          </a:xfrm>
          <a:prstGeom prst="rect">
            <a:avLst/>
          </a:prstGeom>
          <a:noFill/>
        </p:spPr>
        <p:txBody>
          <a:bodyPr wrap="none" rtlCol="0">
            <a:spAutoFit/>
          </a:bodyPr>
          <a:lstStyle/>
          <a:p>
            <a:r>
              <a:rPr lang="en-US" b="1" dirty="0"/>
              <a:t>17 Miles</a:t>
            </a:r>
          </a:p>
        </p:txBody>
      </p:sp>
      <p:sp>
        <p:nvSpPr>
          <p:cNvPr id="14" name="TextBox 13">
            <a:extLst>
              <a:ext uri="{FF2B5EF4-FFF2-40B4-BE49-F238E27FC236}">
                <a16:creationId xmlns:a16="http://schemas.microsoft.com/office/drawing/2014/main" id="{1FECA8C5-7546-42C6-829E-70948970B3D2}"/>
              </a:ext>
            </a:extLst>
          </p:cNvPr>
          <p:cNvSpPr txBox="1"/>
          <p:nvPr/>
        </p:nvSpPr>
        <p:spPr>
          <a:xfrm>
            <a:off x="3491865" y="1887279"/>
            <a:ext cx="5505450" cy="1754326"/>
          </a:xfrm>
          <a:prstGeom prst="rect">
            <a:avLst/>
          </a:prstGeom>
          <a:solidFill>
            <a:schemeClr val="bg2"/>
          </a:solidFill>
        </p:spPr>
        <p:txBody>
          <a:bodyPr wrap="square">
            <a:spAutoFit/>
          </a:bodyPr>
          <a:lstStyle/>
          <a:p>
            <a:pPr marL="285750" indent="-285750">
              <a:buFont typeface="Arial" panose="020B0604020202020204" pitchFamily="34" charset="0"/>
              <a:buChar char="•"/>
            </a:pPr>
            <a:r>
              <a:rPr lang="en-US" dirty="0"/>
              <a:t>Jerusalem (about 2,700 feet above sea level) was approximately thirty-five hundred feet higher than Jericho (about 850 feet below sea level); </a:t>
            </a:r>
          </a:p>
          <a:p>
            <a:pPr marL="285750" indent="-285750">
              <a:buFont typeface="Arial" panose="020B0604020202020204" pitchFamily="34" charset="0"/>
              <a:buChar char="•"/>
            </a:pPr>
            <a:r>
              <a:rPr lang="en-US" dirty="0"/>
              <a:t>Jericho was sometimes called the </a:t>
            </a:r>
            <a:r>
              <a:rPr lang="en-US" i="1" dirty="0"/>
              <a:t>“city of palm trees” </a:t>
            </a:r>
            <a:r>
              <a:rPr lang="en-US" dirty="0"/>
              <a:t>(Deuteronomy 34:3; Judges 1:16; 2 Chronicles 28:15).</a:t>
            </a:r>
          </a:p>
        </p:txBody>
      </p:sp>
      <p:sp>
        <p:nvSpPr>
          <p:cNvPr id="10" name="Title 1">
            <a:extLst>
              <a:ext uri="{FF2B5EF4-FFF2-40B4-BE49-F238E27FC236}">
                <a16:creationId xmlns:a16="http://schemas.microsoft.com/office/drawing/2014/main" id="{A1E0C6C9-C51C-4109-8E61-EBB53769328D}"/>
              </a:ext>
            </a:extLst>
          </p:cNvPr>
          <p:cNvSpPr>
            <a:spLocks noGrp="1"/>
          </p:cNvSpPr>
          <p:nvPr>
            <p:ph type="title"/>
          </p:nvPr>
        </p:nvSpPr>
        <p:spPr>
          <a:xfrm>
            <a:off x="695325" y="542932"/>
            <a:ext cx="8248650" cy="585417"/>
          </a:xfrm>
        </p:spPr>
        <p:txBody>
          <a:bodyPr>
            <a:spAutoFit/>
          </a:bodyPr>
          <a:lstStyle/>
          <a:p>
            <a:r>
              <a:rPr lang="en-US" dirty="0">
                <a:solidFill>
                  <a:schemeClr val="tx1"/>
                </a:solidFill>
              </a:rPr>
              <a:t>Jesus’ Answer to the Question</a:t>
            </a:r>
          </a:p>
        </p:txBody>
      </p:sp>
    </p:spTree>
    <p:extLst>
      <p:ext uri="{BB962C8B-B14F-4D97-AF65-F5344CB8AC3E}">
        <p14:creationId xmlns:p14="http://schemas.microsoft.com/office/powerpoint/2010/main" val="22661389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54D2C05-6F6D-4479-9125-CCD4BC80C430}"/>
              </a:ext>
            </a:extLst>
          </p:cNvPr>
          <p:cNvSpPr>
            <a:spLocks noGrp="1"/>
          </p:cNvSpPr>
          <p:nvPr>
            <p:ph idx="1"/>
          </p:nvPr>
        </p:nvSpPr>
        <p:spPr>
          <a:xfrm>
            <a:off x="695324" y="1447800"/>
            <a:ext cx="8248651" cy="439479"/>
          </a:xfrm>
        </p:spPr>
        <p:txBody>
          <a:bodyPr>
            <a:spAutoFit/>
          </a:bodyPr>
          <a:lstStyle/>
          <a:p>
            <a:r>
              <a:rPr lang="fi-FI" sz="2400" b="1" dirty="0">
                <a:solidFill>
                  <a:schemeClr val="tx1"/>
                </a:solidFill>
              </a:rPr>
              <a:t>The Place. </a:t>
            </a:r>
            <a:r>
              <a:rPr lang="en-US" sz="2400" i="1" dirty="0">
                <a:solidFill>
                  <a:schemeClr val="tx1"/>
                </a:solidFill>
              </a:rPr>
              <a:t>“</a:t>
            </a:r>
            <a:r>
              <a:rPr lang="en-US" sz="2400" b="1" i="1" dirty="0">
                <a:solidFill>
                  <a:schemeClr val="tx1"/>
                </a:solidFill>
              </a:rPr>
              <a:t>from Jerusalem to Jerich</a:t>
            </a:r>
            <a:r>
              <a:rPr lang="en-US" sz="2000" b="1" i="1" dirty="0">
                <a:solidFill>
                  <a:schemeClr val="tx1"/>
                </a:solidFill>
              </a:rPr>
              <a:t>o</a:t>
            </a:r>
            <a:r>
              <a:rPr lang="en-US" sz="2000" i="1" dirty="0">
                <a:solidFill>
                  <a:schemeClr val="tx1"/>
                </a:solidFill>
              </a:rPr>
              <a:t>”</a:t>
            </a:r>
            <a:endParaRPr lang="fi-FI" sz="2400" dirty="0">
              <a:solidFill>
                <a:schemeClr val="tx1"/>
              </a:solidFill>
            </a:endParaRPr>
          </a:p>
        </p:txBody>
      </p:sp>
      <p:pic>
        <p:nvPicPr>
          <p:cNvPr id="5" name="Content Placeholder 3">
            <a:extLst>
              <a:ext uri="{FF2B5EF4-FFF2-40B4-BE49-F238E27FC236}">
                <a16:creationId xmlns:a16="http://schemas.microsoft.com/office/drawing/2014/main" id="{5994F1D3-7AD9-4124-BDE0-36CEDF410A9F}"/>
              </a:ext>
            </a:extLst>
          </p:cNvPr>
          <p:cNvPicPr>
            <a:picLocks noChangeAspect="1"/>
          </p:cNvPicPr>
          <p:nvPr/>
        </p:nvPicPr>
        <p:blipFill>
          <a:blip r:embed="rId2"/>
          <a:stretch>
            <a:fillRect/>
          </a:stretch>
        </p:blipFill>
        <p:spPr>
          <a:xfrm>
            <a:off x="619907" y="1877852"/>
            <a:ext cx="4446999" cy="4956048"/>
          </a:xfrm>
          <a:prstGeom prst="rect">
            <a:avLst/>
          </a:prstGeom>
        </p:spPr>
      </p:pic>
      <p:pic>
        <p:nvPicPr>
          <p:cNvPr id="6" name="Picture 5">
            <a:extLst>
              <a:ext uri="{FF2B5EF4-FFF2-40B4-BE49-F238E27FC236}">
                <a16:creationId xmlns:a16="http://schemas.microsoft.com/office/drawing/2014/main" id="{3F3F4F62-B756-4F03-81C3-BAE840768C14}"/>
              </a:ext>
            </a:extLst>
          </p:cNvPr>
          <p:cNvPicPr>
            <a:picLocks noChangeAspect="1"/>
          </p:cNvPicPr>
          <p:nvPr/>
        </p:nvPicPr>
        <p:blipFill>
          <a:blip r:embed="rId3"/>
          <a:stretch>
            <a:fillRect/>
          </a:stretch>
        </p:blipFill>
        <p:spPr>
          <a:xfrm>
            <a:off x="5067692" y="1877852"/>
            <a:ext cx="4038600" cy="4953000"/>
          </a:xfrm>
          <a:prstGeom prst="rect">
            <a:avLst/>
          </a:prstGeom>
        </p:spPr>
      </p:pic>
      <p:sp>
        <p:nvSpPr>
          <p:cNvPr id="11" name="Oval 10">
            <a:extLst>
              <a:ext uri="{FF2B5EF4-FFF2-40B4-BE49-F238E27FC236}">
                <a16:creationId xmlns:a16="http://schemas.microsoft.com/office/drawing/2014/main" id="{CE3170F0-6592-477B-8773-56FDC3981BF6}"/>
              </a:ext>
            </a:extLst>
          </p:cNvPr>
          <p:cNvSpPr/>
          <p:nvPr/>
        </p:nvSpPr>
        <p:spPr>
          <a:xfrm>
            <a:off x="6743699" y="5143499"/>
            <a:ext cx="1019175" cy="790575"/>
          </a:xfrm>
          <a:prstGeom prst="ellipse">
            <a:avLst/>
          </a:prstGeom>
          <a:noFill/>
          <a:ln>
            <a:solidFill>
              <a:srgbClr val="FF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C1FB7C9D-CD74-40F7-9A27-49039CA53304}"/>
              </a:ext>
            </a:extLst>
          </p:cNvPr>
          <p:cNvSpPr>
            <a:spLocks noGrp="1"/>
          </p:cNvSpPr>
          <p:nvPr>
            <p:ph type="title"/>
          </p:nvPr>
        </p:nvSpPr>
        <p:spPr>
          <a:xfrm>
            <a:off x="695325" y="542932"/>
            <a:ext cx="8248650" cy="585417"/>
          </a:xfrm>
        </p:spPr>
        <p:txBody>
          <a:bodyPr>
            <a:spAutoFit/>
          </a:bodyPr>
          <a:lstStyle/>
          <a:p>
            <a:r>
              <a:rPr lang="en-US" dirty="0">
                <a:solidFill>
                  <a:schemeClr val="tx1"/>
                </a:solidFill>
              </a:rPr>
              <a:t>Jesus’ Answer to the Question</a:t>
            </a:r>
          </a:p>
        </p:txBody>
      </p:sp>
    </p:spTree>
    <p:extLst>
      <p:ext uri="{BB962C8B-B14F-4D97-AF65-F5344CB8AC3E}">
        <p14:creationId xmlns:p14="http://schemas.microsoft.com/office/powerpoint/2010/main" val="18225940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54D2C05-6F6D-4479-9125-CCD4BC80C430}"/>
              </a:ext>
            </a:extLst>
          </p:cNvPr>
          <p:cNvSpPr>
            <a:spLocks noGrp="1"/>
          </p:cNvSpPr>
          <p:nvPr>
            <p:ph idx="1"/>
          </p:nvPr>
        </p:nvSpPr>
        <p:spPr>
          <a:xfrm>
            <a:off x="695324" y="1552576"/>
            <a:ext cx="8344981" cy="5015604"/>
          </a:xfrm>
        </p:spPr>
        <p:txBody>
          <a:bodyPr wrap="square">
            <a:spAutoFit/>
          </a:bodyPr>
          <a:lstStyle/>
          <a:p>
            <a:r>
              <a:rPr lang="sv-SE" sz="2400" b="1" dirty="0">
                <a:solidFill>
                  <a:schemeClr val="tx1"/>
                </a:solidFill>
              </a:rPr>
              <a:t>The Priest. </a:t>
            </a:r>
            <a:r>
              <a:rPr lang="en-US" sz="2400" dirty="0">
                <a:solidFill>
                  <a:schemeClr val="tx1"/>
                </a:solidFill>
              </a:rPr>
              <a:t>Luke 10:31, </a:t>
            </a:r>
            <a:r>
              <a:rPr lang="en-US" sz="2400" i="1" dirty="0">
                <a:solidFill>
                  <a:schemeClr val="tx1"/>
                </a:solidFill>
              </a:rPr>
              <a:t>“And by chance </a:t>
            </a:r>
            <a:r>
              <a:rPr lang="en-US" sz="2400" b="1" i="1" dirty="0">
                <a:solidFill>
                  <a:schemeClr val="tx1"/>
                </a:solidFill>
              </a:rPr>
              <a:t>a certain priest </a:t>
            </a:r>
            <a:r>
              <a:rPr lang="en-US" sz="2400" i="1" dirty="0">
                <a:solidFill>
                  <a:schemeClr val="tx1"/>
                </a:solidFill>
              </a:rPr>
              <a:t>was going down that way: and when he saw him, he </a:t>
            </a:r>
            <a:r>
              <a:rPr lang="en-US" sz="2400" b="1" i="1" dirty="0">
                <a:solidFill>
                  <a:schemeClr val="tx1"/>
                </a:solidFill>
              </a:rPr>
              <a:t>passed by on the other side</a:t>
            </a:r>
            <a:r>
              <a:rPr lang="en-US" sz="2400" i="1" dirty="0">
                <a:solidFill>
                  <a:schemeClr val="tx1"/>
                </a:solidFill>
              </a:rPr>
              <a:t>.”</a:t>
            </a:r>
          </a:p>
          <a:p>
            <a:pPr lvl="1"/>
            <a:r>
              <a:rPr lang="en-US" sz="2400" dirty="0">
                <a:solidFill>
                  <a:schemeClr val="tx1"/>
                </a:solidFill>
              </a:rPr>
              <a:t>Supposedly a holy, spiritual, religious man entrusted with illustrating righteousness.</a:t>
            </a:r>
            <a:r>
              <a:rPr lang="en-US" sz="2400" i="0" dirty="0">
                <a:solidFill>
                  <a:schemeClr val="tx1"/>
                </a:solidFill>
              </a:rPr>
              <a:t> cf. Deuteronomy 22:1-4.</a:t>
            </a:r>
          </a:p>
          <a:p>
            <a:r>
              <a:rPr lang="en-US" sz="2400" b="1" dirty="0">
                <a:solidFill>
                  <a:schemeClr val="tx1"/>
                </a:solidFill>
              </a:rPr>
              <a:t>The Levite. </a:t>
            </a:r>
            <a:r>
              <a:rPr lang="en-US" sz="2400" dirty="0">
                <a:solidFill>
                  <a:schemeClr val="tx1"/>
                </a:solidFill>
              </a:rPr>
              <a:t>Luke 10:32, </a:t>
            </a:r>
            <a:r>
              <a:rPr lang="en-US" sz="2400" i="1" dirty="0">
                <a:solidFill>
                  <a:schemeClr val="tx1"/>
                </a:solidFill>
              </a:rPr>
              <a:t>“And in like manner </a:t>
            </a:r>
            <a:r>
              <a:rPr lang="en-US" sz="2400" b="1" i="1" dirty="0">
                <a:solidFill>
                  <a:schemeClr val="tx1"/>
                </a:solidFill>
              </a:rPr>
              <a:t>a Levite </a:t>
            </a:r>
            <a:r>
              <a:rPr lang="en-US" sz="2400" i="1" dirty="0">
                <a:solidFill>
                  <a:schemeClr val="tx1"/>
                </a:solidFill>
              </a:rPr>
              <a:t>also, when he came to the place, and saw him, </a:t>
            </a:r>
            <a:r>
              <a:rPr lang="en-US" sz="2400" b="1" i="1" dirty="0">
                <a:solidFill>
                  <a:schemeClr val="tx1"/>
                </a:solidFill>
              </a:rPr>
              <a:t>passed by on the other side.</a:t>
            </a:r>
            <a:r>
              <a:rPr lang="en-US" sz="2400" i="1" dirty="0">
                <a:solidFill>
                  <a:schemeClr val="tx1"/>
                </a:solidFill>
              </a:rPr>
              <a:t>”</a:t>
            </a:r>
          </a:p>
          <a:p>
            <a:pPr lvl="1"/>
            <a:r>
              <a:rPr lang="en-US" sz="2400" i="1" dirty="0">
                <a:solidFill>
                  <a:schemeClr val="tx1"/>
                </a:solidFill>
              </a:rPr>
              <a:t>The Levites, as well as the priests, were of the tribe of Levi, and were set apart to the duties of religion.</a:t>
            </a:r>
          </a:p>
          <a:p>
            <a:pPr marL="0" indent="0">
              <a:buNone/>
            </a:pPr>
            <a:r>
              <a:rPr lang="en-US" sz="2400" dirty="0">
                <a:solidFill>
                  <a:schemeClr val="tx1"/>
                </a:solidFill>
              </a:rPr>
              <a:t>Micah 6:8, </a:t>
            </a:r>
            <a:r>
              <a:rPr lang="en-US" sz="2400" i="1" dirty="0">
                <a:solidFill>
                  <a:schemeClr val="tx1"/>
                </a:solidFill>
              </a:rPr>
              <a:t>“He hath showed thee, O man, what is good; and what doth Jehovah require of thee, but to do justly, and to love kindness, and to walk humbly with thy God?”</a:t>
            </a:r>
          </a:p>
        </p:txBody>
      </p:sp>
      <p:sp>
        <p:nvSpPr>
          <p:cNvPr id="6" name="Title 1">
            <a:extLst>
              <a:ext uri="{FF2B5EF4-FFF2-40B4-BE49-F238E27FC236}">
                <a16:creationId xmlns:a16="http://schemas.microsoft.com/office/drawing/2014/main" id="{24D1C170-7D8A-4CB5-924B-47C72BDE19A6}"/>
              </a:ext>
            </a:extLst>
          </p:cNvPr>
          <p:cNvSpPr>
            <a:spLocks noGrp="1"/>
          </p:cNvSpPr>
          <p:nvPr>
            <p:ph type="title"/>
          </p:nvPr>
        </p:nvSpPr>
        <p:spPr>
          <a:xfrm>
            <a:off x="695325" y="542932"/>
            <a:ext cx="8248650" cy="585417"/>
          </a:xfrm>
        </p:spPr>
        <p:txBody>
          <a:bodyPr>
            <a:spAutoFit/>
          </a:bodyPr>
          <a:lstStyle/>
          <a:p>
            <a:r>
              <a:rPr lang="en-US" dirty="0">
                <a:solidFill>
                  <a:schemeClr val="tx1"/>
                </a:solidFill>
              </a:rPr>
              <a:t>Jesus’ Answer to the Question</a:t>
            </a:r>
          </a:p>
        </p:txBody>
      </p:sp>
    </p:spTree>
    <p:extLst>
      <p:ext uri="{BB962C8B-B14F-4D97-AF65-F5344CB8AC3E}">
        <p14:creationId xmlns:p14="http://schemas.microsoft.com/office/powerpoint/2010/main" val="1101583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54D2C05-6F6D-4479-9125-CCD4BC80C430}"/>
              </a:ext>
            </a:extLst>
          </p:cNvPr>
          <p:cNvSpPr>
            <a:spLocks noGrp="1"/>
          </p:cNvSpPr>
          <p:nvPr>
            <p:ph idx="1"/>
          </p:nvPr>
        </p:nvSpPr>
        <p:spPr>
          <a:xfrm>
            <a:off x="695324" y="1552576"/>
            <a:ext cx="8248651" cy="2252155"/>
          </a:xfrm>
        </p:spPr>
        <p:txBody>
          <a:bodyPr>
            <a:spAutoFit/>
          </a:bodyPr>
          <a:lstStyle/>
          <a:p>
            <a:r>
              <a:rPr lang="en-US" sz="2400" b="1" dirty="0">
                <a:solidFill>
                  <a:schemeClr val="tx1"/>
                </a:solidFill>
              </a:rPr>
              <a:t>The Samaritan. </a:t>
            </a:r>
            <a:r>
              <a:rPr lang="en-US" sz="2400" dirty="0">
                <a:solidFill>
                  <a:schemeClr val="tx1"/>
                </a:solidFill>
              </a:rPr>
              <a:t>Luke 10:33, </a:t>
            </a:r>
            <a:r>
              <a:rPr lang="en-US" sz="2400" i="1" dirty="0">
                <a:solidFill>
                  <a:schemeClr val="tx1"/>
                </a:solidFill>
              </a:rPr>
              <a:t>“But a certain Samaritan, as he journeyed, came where he was: and when he saw him, </a:t>
            </a:r>
            <a:r>
              <a:rPr lang="en-US" sz="2400" b="1" i="1" dirty="0">
                <a:solidFill>
                  <a:schemeClr val="tx1"/>
                </a:solidFill>
              </a:rPr>
              <a:t>he was moved with compassion </a:t>
            </a:r>
            <a:r>
              <a:rPr lang="en-US" sz="2400" i="1" dirty="0">
                <a:solidFill>
                  <a:schemeClr val="tx1"/>
                </a:solidFill>
              </a:rPr>
              <a:t>…”</a:t>
            </a:r>
            <a:endParaRPr lang="en-US" sz="2400" dirty="0">
              <a:solidFill>
                <a:schemeClr val="tx1"/>
              </a:solidFill>
            </a:endParaRPr>
          </a:p>
          <a:p>
            <a:pPr lvl="1"/>
            <a:r>
              <a:rPr lang="en-US" sz="2400" i="0" dirty="0">
                <a:solidFill>
                  <a:schemeClr val="tx1"/>
                </a:solidFill>
              </a:rPr>
              <a:t>cf. Matthew 9:36; Luke 7:13 – </a:t>
            </a:r>
            <a:r>
              <a:rPr lang="en-US" sz="2400" dirty="0">
                <a:solidFill>
                  <a:schemeClr val="tx1"/>
                </a:solidFill>
              </a:rPr>
              <a:t>“Compassion (</a:t>
            </a:r>
            <a:r>
              <a:rPr lang="en-US" sz="2400" dirty="0" err="1">
                <a:solidFill>
                  <a:schemeClr val="tx1"/>
                </a:solidFill>
              </a:rPr>
              <a:t>esplagchnisthē</a:t>
            </a:r>
            <a:r>
              <a:rPr lang="en-US" sz="2400" dirty="0">
                <a:solidFill>
                  <a:schemeClr val="tx1"/>
                </a:solidFill>
              </a:rPr>
              <a:t>), is to “feel sympathy” or be moved with pity</a:t>
            </a:r>
            <a:r>
              <a:rPr lang="en-US" sz="2400" i="0" dirty="0">
                <a:solidFill>
                  <a:schemeClr val="tx1"/>
                </a:solidFill>
              </a:rPr>
              <a:t> (Arndt and Gingrich, Page 770).</a:t>
            </a:r>
          </a:p>
        </p:txBody>
      </p:sp>
      <p:sp>
        <p:nvSpPr>
          <p:cNvPr id="6" name="Title 1">
            <a:extLst>
              <a:ext uri="{FF2B5EF4-FFF2-40B4-BE49-F238E27FC236}">
                <a16:creationId xmlns:a16="http://schemas.microsoft.com/office/drawing/2014/main" id="{338A1F5E-358A-4957-A3DB-4D6633153664}"/>
              </a:ext>
            </a:extLst>
          </p:cNvPr>
          <p:cNvSpPr>
            <a:spLocks noGrp="1"/>
          </p:cNvSpPr>
          <p:nvPr>
            <p:ph type="title"/>
          </p:nvPr>
        </p:nvSpPr>
        <p:spPr>
          <a:xfrm>
            <a:off x="695325" y="542932"/>
            <a:ext cx="8248650" cy="585417"/>
          </a:xfrm>
        </p:spPr>
        <p:txBody>
          <a:bodyPr>
            <a:spAutoFit/>
          </a:bodyPr>
          <a:lstStyle/>
          <a:p>
            <a:r>
              <a:rPr lang="en-US" dirty="0">
                <a:solidFill>
                  <a:schemeClr val="tx1"/>
                </a:solidFill>
              </a:rPr>
              <a:t>Jesus’ Answer to the Question</a:t>
            </a:r>
          </a:p>
        </p:txBody>
      </p:sp>
    </p:spTree>
    <p:extLst>
      <p:ext uri="{BB962C8B-B14F-4D97-AF65-F5344CB8AC3E}">
        <p14:creationId xmlns:p14="http://schemas.microsoft.com/office/powerpoint/2010/main" val="300806079"/>
      </p:ext>
    </p:extLst>
  </p:cSld>
  <p:clrMapOvr>
    <a:masterClrMapping/>
  </p:clrMapOvr>
</p:sld>
</file>

<file path=ppt/theme/theme1.xml><?xml version="1.0" encoding="utf-8"?>
<a:theme xmlns:a="http://schemas.openxmlformats.org/drawingml/2006/main" name="Crop">
  <a:themeElements>
    <a:clrScheme name="Custom 27">
      <a:dk1>
        <a:sysClr val="windowText" lastClr="000000"/>
      </a:dk1>
      <a:lt1>
        <a:sysClr val="window" lastClr="FFFFFF"/>
      </a:lt1>
      <a:dk2>
        <a:srgbClr val="1F497D"/>
      </a:dk2>
      <a:lt2>
        <a:srgbClr val="EEECE1"/>
      </a:lt2>
      <a:accent1>
        <a:srgbClr val="4F81BD"/>
      </a:accent1>
      <a:accent2>
        <a:srgbClr val="C0504D"/>
      </a:accent2>
      <a:accent3>
        <a:srgbClr val="76923C"/>
      </a:accent3>
      <a:accent4>
        <a:srgbClr val="8064A2"/>
      </a:accent4>
      <a:accent5>
        <a:srgbClr val="4BACC6"/>
      </a:accent5>
      <a:accent6>
        <a:srgbClr val="F79646"/>
      </a:accent6>
      <a:hlink>
        <a:srgbClr val="0000FF"/>
      </a:hlink>
      <a:folHlink>
        <a:srgbClr val="800080"/>
      </a:folHlink>
    </a:clrScheme>
    <a:fontScheme name="Custom 9">
      <a:majorFont>
        <a:latin typeface="Impact"/>
        <a:ea typeface=""/>
        <a:cs typeface=""/>
      </a:majorFont>
      <a:minorFont>
        <a:latin typeface="Arial"/>
        <a:ea typeface=""/>
        <a:cs typeface=""/>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a:defPPr>
      </a:lstStyle>
      <a:style>
        <a:lnRef idx="2">
          <a:schemeClr val="dk1">
            <a:shade val="50000"/>
          </a:schemeClr>
        </a:lnRef>
        <a:fillRef idx="1">
          <a:schemeClr val="dk1"/>
        </a:fillRef>
        <a:effectRef idx="0">
          <a:schemeClr val="dk1"/>
        </a:effectRef>
        <a:fontRef idx="minor">
          <a:schemeClr val="lt1"/>
        </a:fontRef>
      </a:style>
    </a:spDef>
  </a:objectDefaults>
  <a:extraClrSchemeLst/>
  <a:extLst>
    <a:ext uri="{05A4C25C-085E-4340-85A3-A5531E510DB2}">
      <thm15:themeFamily xmlns:thm15="http://schemas.microsoft.com/office/thememl/2012/main" name="TF22874644_Trading cards_AAS_v3" id="{4E496154-558D-4612-A753-0794614ED79B}" vid="{A8FAAD10-755F-4F52-9B7F-8A15476B6C2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2136</TotalTime>
  <Words>1266</Words>
  <Application>Microsoft Office PowerPoint</Application>
  <PresentationFormat>On-screen Show (4:3)</PresentationFormat>
  <Paragraphs>66</Paragraphs>
  <Slides>13</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Franklin Gothic Book</vt:lpstr>
      <vt:lpstr>Impact</vt:lpstr>
      <vt:lpstr>Crop</vt:lpstr>
      <vt:lpstr>Lesson 15: The Good Samaritan and the Feast of Dedication</vt:lpstr>
      <vt:lpstr>Jesus’ Answer to the Question</vt:lpstr>
      <vt:lpstr>Jesus’ Answer to the Question</vt:lpstr>
      <vt:lpstr>Jesus’ Answer to the Question</vt:lpstr>
      <vt:lpstr>Jesus’ Answer to the Question</vt:lpstr>
      <vt:lpstr>Jesus’ Answer to the Question</vt:lpstr>
      <vt:lpstr>Jesus’ Answer to the Question</vt:lpstr>
      <vt:lpstr>Jesus’ Answer to the Question</vt:lpstr>
      <vt:lpstr>Jesus’ Answer to the Question</vt:lpstr>
      <vt:lpstr>Jesus’ Answer to the Question</vt:lpstr>
      <vt:lpstr>Jesus’ Answer to the Question</vt:lpstr>
      <vt:lpstr>Jesus’ question to the Lawyer</vt:lpstr>
      <vt:lpstr>Jesus’ instruction to the Lawyer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Lesson 15: The Good Samaritan and the Feast of Dedication</dc:title>
  <dc:creator>mgalloway2715@gmail.com</dc:creator>
  <cp:lastModifiedBy>Richard Lidh</cp:lastModifiedBy>
  <cp:revision>50</cp:revision>
  <cp:lastPrinted>2021-05-29T23:31:17Z</cp:lastPrinted>
  <dcterms:created xsi:type="dcterms:W3CDTF">2021-05-12T17:20:23Z</dcterms:created>
  <dcterms:modified xsi:type="dcterms:W3CDTF">2021-05-29T23:31:23Z</dcterms:modified>
</cp:coreProperties>
</file>